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673" r:id="rId7"/>
    <p:sldId id="679" r:id="rId8"/>
    <p:sldId id="676" r:id="rId9"/>
    <p:sldId id="680" r:id="rId10"/>
    <p:sldId id="672" r:id="rId11"/>
    <p:sldId id="674" r:id="rId12"/>
    <p:sldId id="675" r:id="rId13"/>
    <p:sldId id="677" r:id="rId14"/>
    <p:sldId id="678" r:id="rId15"/>
    <p:sldId id="682" r:id="rId16"/>
    <p:sldId id="683" r:id="rId17"/>
    <p:sldId id="684" r:id="rId18"/>
    <p:sldId id="686" r:id="rId19"/>
    <p:sldId id="685" r:id="rId20"/>
    <p:sldId id="692" r:id="rId21"/>
    <p:sldId id="695" r:id="rId22"/>
    <p:sldId id="693" r:id="rId23"/>
    <p:sldId id="694" r:id="rId24"/>
  </p:sldIdLst>
  <p:sldSz cx="19442113" cy="12961938"/>
  <p:notesSz cx="6858000" cy="9144000"/>
  <p:defaultTextStyle>
    <a:defPPr>
      <a:defRPr lang="pt-BR"/>
    </a:defPPr>
    <a:lvl1pPr marL="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2583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5166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7749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70332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62915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55498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8081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40664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3">
          <p15:clr>
            <a:srgbClr val="A4A3A4"/>
          </p15:clr>
        </p15:guide>
        <p15:guide id="2" pos="61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14D14-F900-46FB-8B59-2C8158BA64D8}" v="180" dt="2023-09-17T16:18:12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224" y="96"/>
      </p:cViewPr>
      <p:guideLst>
        <p:guide orient="horz" pos="4083"/>
        <p:guide pos="61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son mesquita" userId="f880b2101b7abd2d" providerId="LiveId" clId="{DBB14D14-F900-46FB-8B59-2C8158BA64D8}"/>
    <pc:docChg chg="undo custSel addSld delSld modSld sldOrd">
      <pc:chgData name="edson mesquita" userId="f880b2101b7abd2d" providerId="LiveId" clId="{DBB14D14-F900-46FB-8B59-2C8158BA64D8}" dt="2023-09-17T16:23:51.526" v="1535" actId="20577"/>
      <pc:docMkLst>
        <pc:docMk/>
      </pc:docMkLst>
      <pc:sldChg chg="modSp mod">
        <pc:chgData name="edson mesquita" userId="f880b2101b7abd2d" providerId="LiveId" clId="{DBB14D14-F900-46FB-8B59-2C8158BA64D8}" dt="2023-09-17T16:18:42.157" v="1526" actId="20577"/>
        <pc:sldMkLst>
          <pc:docMk/>
          <pc:sldMk cId="0" sldId="256"/>
        </pc:sldMkLst>
        <pc:spChg chg="mod">
          <ac:chgData name="edson mesquita" userId="f880b2101b7abd2d" providerId="LiveId" clId="{DBB14D14-F900-46FB-8B59-2C8158BA64D8}" dt="2023-09-17T16:18:42.157" v="1526" actId="20577"/>
          <ac:spMkLst>
            <pc:docMk/>
            <pc:sldMk cId="0" sldId="256"/>
            <ac:spMk id="9" creationId="{00000000-0000-0000-0000-000000000000}"/>
          </ac:spMkLst>
        </pc:spChg>
      </pc:sldChg>
      <pc:sldChg chg="addSp modSp mod">
        <pc:chgData name="edson mesquita" userId="f880b2101b7abd2d" providerId="LiveId" clId="{DBB14D14-F900-46FB-8B59-2C8158BA64D8}" dt="2023-09-17T16:18:46.115" v="1528" actId="20577"/>
        <pc:sldMkLst>
          <pc:docMk/>
          <pc:sldMk cId="0" sldId="257"/>
        </pc:sldMkLst>
        <pc:spChg chg="mod">
          <ac:chgData name="edson mesquita" userId="f880b2101b7abd2d" providerId="LiveId" clId="{DBB14D14-F900-46FB-8B59-2C8158BA64D8}" dt="2023-09-17T16:18:46.115" v="1528" actId="20577"/>
          <ac:spMkLst>
            <pc:docMk/>
            <pc:sldMk cId="0" sldId="257"/>
            <ac:spMk id="9" creationId="{00000000-0000-0000-0000-000000000000}"/>
          </ac:spMkLst>
        </pc:spChg>
        <pc:picChg chg="add mod">
          <ac:chgData name="edson mesquita" userId="f880b2101b7abd2d" providerId="LiveId" clId="{DBB14D14-F900-46FB-8B59-2C8158BA64D8}" dt="2023-09-17T16:18:20.849" v="1522" actId="14100"/>
          <ac:picMkLst>
            <pc:docMk/>
            <pc:sldMk cId="0" sldId="257"/>
            <ac:picMk id="3" creationId="{8FB343FE-2D4E-2BC5-D0E3-5857B264BBA5}"/>
          </ac:picMkLst>
        </pc:picChg>
      </pc:sldChg>
      <pc:sldChg chg="add del setBg">
        <pc:chgData name="edson mesquita" userId="f880b2101b7abd2d" providerId="LiveId" clId="{DBB14D14-F900-46FB-8B59-2C8158BA64D8}" dt="2023-09-15T20:49:37.578" v="179" actId="47"/>
        <pc:sldMkLst>
          <pc:docMk/>
          <pc:sldMk cId="2088387540" sldId="663"/>
        </pc:sldMkLst>
      </pc:sldChg>
      <pc:sldChg chg="del">
        <pc:chgData name="edson mesquita" userId="f880b2101b7abd2d" providerId="LiveId" clId="{DBB14D14-F900-46FB-8B59-2C8158BA64D8}" dt="2023-09-15T20:42:42.861" v="26" actId="47"/>
        <pc:sldMkLst>
          <pc:docMk/>
          <pc:sldMk cId="2966339304" sldId="664"/>
        </pc:sldMkLst>
      </pc:sldChg>
      <pc:sldChg chg="delSp del mod">
        <pc:chgData name="edson mesquita" userId="f880b2101b7abd2d" providerId="LiveId" clId="{DBB14D14-F900-46FB-8B59-2C8158BA64D8}" dt="2023-09-15T20:53:56.213" v="276" actId="47"/>
        <pc:sldMkLst>
          <pc:docMk/>
          <pc:sldMk cId="175745716" sldId="665"/>
        </pc:sldMkLst>
        <pc:picChg chg="del">
          <ac:chgData name="edson mesquita" userId="f880b2101b7abd2d" providerId="LiveId" clId="{DBB14D14-F900-46FB-8B59-2C8158BA64D8}" dt="2023-09-15T20:52:01.211" v="229" actId="478"/>
          <ac:picMkLst>
            <pc:docMk/>
            <pc:sldMk cId="175745716" sldId="665"/>
            <ac:picMk id="5" creationId="{B1C74C8B-D8E2-4F28-8639-337D15E944C0}"/>
          </ac:picMkLst>
        </pc:picChg>
      </pc:sldChg>
      <pc:sldChg chg="del">
        <pc:chgData name="edson mesquita" userId="f880b2101b7abd2d" providerId="LiveId" clId="{DBB14D14-F900-46FB-8B59-2C8158BA64D8}" dt="2023-09-15T20:50:13.330" v="180" actId="47"/>
        <pc:sldMkLst>
          <pc:docMk/>
          <pc:sldMk cId="1960524080" sldId="668"/>
        </pc:sldMkLst>
      </pc:sldChg>
      <pc:sldChg chg="modSp mod">
        <pc:chgData name="edson mesquita" userId="f880b2101b7abd2d" providerId="LiveId" clId="{DBB14D14-F900-46FB-8B59-2C8158BA64D8}" dt="2023-09-15T20:55:13.819" v="277" actId="1076"/>
        <pc:sldMkLst>
          <pc:docMk/>
          <pc:sldMk cId="4035380771" sldId="675"/>
        </pc:sldMkLst>
        <pc:picChg chg="mod">
          <ac:chgData name="edson mesquita" userId="f880b2101b7abd2d" providerId="LiveId" clId="{DBB14D14-F900-46FB-8B59-2C8158BA64D8}" dt="2023-09-15T20:55:13.819" v="277" actId="1076"/>
          <ac:picMkLst>
            <pc:docMk/>
            <pc:sldMk cId="4035380771" sldId="675"/>
            <ac:picMk id="4" creationId="{2D208EFB-1BB7-89D4-3AEC-0826551F3510}"/>
          </ac:picMkLst>
        </pc:picChg>
      </pc:sldChg>
      <pc:sldChg chg="addSp modSp mod ord modAnim">
        <pc:chgData name="edson mesquita" userId="f880b2101b7abd2d" providerId="LiveId" clId="{DBB14D14-F900-46FB-8B59-2C8158BA64D8}" dt="2023-09-15T20:49:17.732" v="178" actId="20577"/>
        <pc:sldMkLst>
          <pc:docMk/>
          <pc:sldMk cId="3088458576" sldId="676"/>
        </pc:sldMkLst>
        <pc:spChg chg="add mod">
          <ac:chgData name="edson mesquita" userId="f880b2101b7abd2d" providerId="LiveId" clId="{DBB14D14-F900-46FB-8B59-2C8158BA64D8}" dt="2023-09-15T20:45:52.099" v="74" actId="20577"/>
          <ac:spMkLst>
            <pc:docMk/>
            <pc:sldMk cId="3088458576" sldId="676"/>
            <ac:spMk id="3" creationId="{D926E01E-1560-BCA5-1C11-8573A9B663A6}"/>
          </ac:spMkLst>
        </pc:spChg>
        <pc:spChg chg="add mod">
          <ac:chgData name="edson mesquita" userId="f880b2101b7abd2d" providerId="LiveId" clId="{DBB14D14-F900-46FB-8B59-2C8158BA64D8}" dt="2023-09-15T20:48:45.784" v="173" actId="20577"/>
          <ac:spMkLst>
            <pc:docMk/>
            <pc:sldMk cId="3088458576" sldId="676"/>
            <ac:spMk id="4" creationId="{7ACF7FA5-71A5-0C06-2DC1-C587FBF319AE}"/>
          </ac:spMkLst>
        </pc:spChg>
        <pc:spChg chg="add mod">
          <ac:chgData name="edson mesquita" userId="f880b2101b7abd2d" providerId="LiveId" clId="{DBB14D14-F900-46FB-8B59-2C8158BA64D8}" dt="2023-09-15T20:48:02.570" v="131" actId="1076"/>
          <ac:spMkLst>
            <pc:docMk/>
            <pc:sldMk cId="3088458576" sldId="676"/>
            <ac:spMk id="7" creationId="{F335C1B3-8995-6CD6-624A-BD83205ED60E}"/>
          </ac:spMkLst>
        </pc:spChg>
        <pc:spChg chg="mod">
          <ac:chgData name="edson mesquita" userId="f880b2101b7abd2d" providerId="LiveId" clId="{DBB14D14-F900-46FB-8B59-2C8158BA64D8}" dt="2023-09-15T20:44:35.331" v="65" actId="20577"/>
          <ac:spMkLst>
            <pc:docMk/>
            <pc:sldMk cId="3088458576" sldId="676"/>
            <ac:spMk id="9" creationId="{00000000-0000-0000-0000-000000000000}"/>
          </ac:spMkLst>
        </pc:spChg>
        <pc:spChg chg="add mod">
          <ac:chgData name="edson mesquita" userId="f880b2101b7abd2d" providerId="LiveId" clId="{DBB14D14-F900-46FB-8B59-2C8158BA64D8}" dt="2023-09-15T20:49:17.732" v="178" actId="20577"/>
          <ac:spMkLst>
            <pc:docMk/>
            <pc:sldMk cId="3088458576" sldId="676"/>
            <ac:spMk id="11" creationId="{7B261DB5-6429-5642-3D45-129880C51B38}"/>
          </ac:spMkLst>
        </pc:spChg>
        <pc:picChg chg="add mod">
          <ac:chgData name="edson mesquita" userId="f880b2101b7abd2d" providerId="LiveId" clId="{DBB14D14-F900-46FB-8B59-2C8158BA64D8}" dt="2023-09-15T20:46:35.982" v="93" actId="1076"/>
          <ac:picMkLst>
            <pc:docMk/>
            <pc:sldMk cId="3088458576" sldId="676"/>
            <ac:picMk id="2" creationId="{B351C02A-2F84-09DA-2C6A-89D3BEDFFFD0}"/>
          </ac:picMkLst>
        </pc:picChg>
        <pc:picChg chg="add mod">
          <ac:chgData name="edson mesquita" userId="f880b2101b7abd2d" providerId="LiveId" clId="{DBB14D14-F900-46FB-8B59-2C8158BA64D8}" dt="2023-09-15T20:46:38.008" v="94" actId="14100"/>
          <ac:picMkLst>
            <pc:docMk/>
            <pc:sldMk cId="3088458576" sldId="676"/>
            <ac:picMk id="5" creationId="{98090C76-A019-4751-A6CF-6E0E996F14EF}"/>
          </ac:picMkLst>
        </pc:picChg>
        <pc:picChg chg="add mod">
          <ac:chgData name="edson mesquita" userId="f880b2101b7abd2d" providerId="LiveId" clId="{DBB14D14-F900-46FB-8B59-2C8158BA64D8}" dt="2023-09-15T20:46:49.680" v="96" actId="1076"/>
          <ac:picMkLst>
            <pc:docMk/>
            <pc:sldMk cId="3088458576" sldId="676"/>
            <ac:picMk id="6" creationId="{7F3AC320-3608-2029-0B98-374A7CCE38BB}"/>
          </ac:picMkLst>
        </pc:picChg>
        <pc:picChg chg="add mod">
          <ac:chgData name="edson mesquita" userId="f880b2101b7abd2d" providerId="LiveId" clId="{DBB14D14-F900-46FB-8B59-2C8158BA64D8}" dt="2023-09-15T20:47:40.661" v="102" actId="1076"/>
          <ac:picMkLst>
            <pc:docMk/>
            <pc:sldMk cId="3088458576" sldId="676"/>
            <ac:picMk id="10" creationId="{D41AF121-261B-70B4-D89E-CFF0A144D80B}"/>
          </ac:picMkLst>
        </pc:picChg>
      </pc:sldChg>
      <pc:sldChg chg="addSp delSp modSp mod">
        <pc:chgData name="edson mesquita" userId="f880b2101b7abd2d" providerId="LiveId" clId="{DBB14D14-F900-46FB-8B59-2C8158BA64D8}" dt="2023-09-15T21:13:25.054" v="460" actId="1076"/>
        <pc:sldMkLst>
          <pc:docMk/>
          <pc:sldMk cId="528917491" sldId="677"/>
        </pc:sldMkLst>
        <pc:spChg chg="add del mod">
          <ac:chgData name="edson mesquita" userId="f880b2101b7abd2d" providerId="LiveId" clId="{DBB14D14-F900-46FB-8B59-2C8158BA64D8}" dt="2023-09-15T21:12:21.806" v="447" actId="478"/>
          <ac:spMkLst>
            <pc:docMk/>
            <pc:sldMk cId="528917491" sldId="677"/>
            <ac:spMk id="7" creationId="{DB9EFD68-98C2-0CD0-F3C1-C331EBE00ECE}"/>
          </ac:spMkLst>
        </pc:spChg>
        <pc:spChg chg="mod">
          <ac:chgData name="edson mesquita" userId="f880b2101b7abd2d" providerId="LiveId" clId="{DBB14D14-F900-46FB-8B59-2C8158BA64D8}" dt="2023-09-15T20:56:14.086" v="370" actId="20577"/>
          <ac:spMkLst>
            <pc:docMk/>
            <pc:sldMk cId="528917491" sldId="677"/>
            <ac:spMk id="9" creationId="{00000000-0000-0000-0000-000000000000}"/>
          </ac:spMkLst>
        </pc:spChg>
        <pc:picChg chg="add mod">
          <ac:chgData name="edson mesquita" userId="f880b2101b7abd2d" providerId="LiveId" clId="{DBB14D14-F900-46FB-8B59-2C8158BA64D8}" dt="2023-09-15T21:13:23.153" v="458" actId="1076"/>
          <ac:picMkLst>
            <pc:docMk/>
            <pc:sldMk cId="528917491" sldId="677"/>
            <ac:picMk id="3" creationId="{6496CEB8-8D0B-3968-07D5-264118A0411A}"/>
          </ac:picMkLst>
        </pc:picChg>
        <pc:picChg chg="add mod">
          <ac:chgData name="edson mesquita" userId="f880b2101b7abd2d" providerId="LiveId" clId="{DBB14D14-F900-46FB-8B59-2C8158BA64D8}" dt="2023-09-15T21:13:25.054" v="460" actId="1076"/>
          <ac:picMkLst>
            <pc:docMk/>
            <pc:sldMk cId="528917491" sldId="677"/>
            <ac:picMk id="5" creationId="{19592467-CA5D-8D1D-4B38-F19D59F6B5D3}"/>
          </ac:picMkLst>
        </pc:picChg>
      </pc:sldChg>
      <pc:sldChg chg="addSp modSp mod modAnim">
        <pc:chgData name="edson mesquita" userId="f880b2101b7abd2d" providerId="LiveId" clId="{DBB14D14-F900-46FB-8B59-2C8158BA64D8}" dt="2023-09-17T16:09:51.104" v="1493" actId="20577"/>
        <pc:sldMkLst>
          <pc:docMk/>
          <pc:sldMk cId="1403685454" sldId="678"/>
        </pc:sldMkLst>
        <pc:spChg chg="add mod">
          <ac:chgData name="edson mesquita" userId="f880b2101b7abd2d" providerId="LiveId" clId="{DBB14D14-F900-46FB-8B59-2C8158BA64D8}" dt="2023-09-16T15:05:52.094" v="605" actId="207"/>
          <ac:spMkLst>
            <pc:docMk/>
            <pc:sldMk cId="1403685454" sldId="678"/>
            <ac:spMk id="3" creationId="{22BFDD7D-E360-6B39-A79B-A259066DAD19}"/>
          </ac:spMkLst>
        </pc:spChg>
        <pc:spChg chg="add mod">
          <ac:chgData name="edson mesquita" userId="f880b2101b7abd2d" providerId="LiveId" clId="{DBB14D14-F900-46FB-8B59-2C8158BA64D8}" dt="2023-09-17T16:09:51.104" v="1493" actId="20577"/>
          <ac:spMkLst>
            <pc:docMk/>
            <pc:sldMk cId="1403685454" sldId="678"/>
            <ac:spMk id="5" creationId="{5DA3D870-8C31-570F-35B2-56FC0DF3BF49}"/>
          </ac:spMkLst>
        </pc:spChg>
        <pc:spChg chg="mod">
          <ac:chgData name="edson mesquita" userId="f880b2101b7abd2d" providerId="LiveId" clId="{DBB14D14-F900-46FB-8B59-2C8158BA64D8}" dt="2023-09-16T14:54:50.155" v="514" actId="20577"/>
          <ac:spMkLst>
            <pc:docMk/>
            <pc:sldMk cId="1403685454" sldId="678"/>
            <ac:spMk id="9" creationId="{00000000-0000-0000-0000-000000000000}"/>
          </ac:spMkLst>
        </pc:spChg>
      </pc:sldChg>
      <pc:sldChg chg="addSp modSp mod modAnim">
        <pc:chgData name="edson mesquita" userId="f880b2101b7abd2d" providerId="LiveId" clId="{DBB14D14-F900-46FB-8B59-2C8158BA64D8}" dt="2023-09-15T20:42:33.437" v="25" actId="1076"/>
        <pc:sldMkLst>
          <pc:docMk/>
          <pc:sldMk cId="1833195682" sldId="679"/>
        </pc:sldMkLst>
        <pc:spChg chg="mod">
          <ac:chgData name="edson mesquita" userId="f880b2101b7abd2d" providerId="LiveId" clId="{DBB14D14-F900-46FB-8B59-2C8158BA64D8}" dt="2023-09-15T20:41:15.845" v="17" actId="1076"/>
          <ac:spMkLst>
            <pc:docMk/>
            <pc:sldMk cId="1833195682" sldId="679"/>
            <ac:spMk id="5" creationId="{E211D164-E081-4762-0D77-BB2D8AB6B216}"/>
          </ac:spMkLst>
        </pc:spChg>
        <pc:spChg chg="mod">
          <ac:chgData name="edson mesquita" userId="f880b2101b7abd2d" providerId="LiveId" clId="{DBB14D14-F900-46FB-8B59-2C8158BA64D8}" dt="2023-09-15T20:40:36.520" v="11" actId="20577"/>
          <ac:spMkLst>
            <pc:docMk/>
            <pc:sldMk cId="1833195682" sldId="679"/>
            <ac:spMk id="9" creationId="{00000000-0000-0000-0000-000000000000}"/>
          </ac:spMkLst>
        </pc:spChg>
        <pc:graphicFrameChg chg="mod">
          <ac:chgData name="edson mesquita" userId="f880b2101b7abd2d" providerId="LiveId" clId="{DBB14D14-F900-46FB-8B59-2C8158BA64D8}" dt="2023-09-15T20:41:12.499" v="16" actId="1076"/>
          <ac:graphicFrameMkLst>
            <pc:docMk/>
            <pc:sldMk cId="1833195682" sldId="679"/>
            <ac:graphicFrameMk id="2" creationId="{8A788977-2AD5-5864-32E5-6E0BB2709D6E}"/>
          </ac:graphicFrameMkLst>
        </pc:graphicFrameChg>
        <pc:graphicFrameChg chg="add mod">
          <ac:chgData name="edson mesquita" userId="f880b2101b7abd2d" providerId="LiveId" clId="{DBB14D14-F900-46FB-8B59-2C8158BA64D8}" dt="2023-09-15T20:42:24.450" v="21" actId="1076"/>
          <ac:graphicFrameMkLst>
            <pc:docMk/>
            <pc:sldMk cId="1833195682" sldId="679"/>
            <ac:graphicFrameMk id="3" creationId="{03FB59C1-6642-E17F-92BD-0410AAEE9F89}"/>
          </ac:graphicFrameMkLst>
        </pc:graphicFrameChg>
        <pc:graphicFrameChg chg="mod">
          <ac:chgData name="edson mesquita" userId="f880b2101b7abd2d" providerId="LiveId" clId="{DBB14D14-F900-46FB-8B59-2C8158BA64D8}" dt="2023-09-15T20:41:11.463" v="15" actId="1076"/>
          <ac:graphicFrameMkLst>
            <pc:docMk/>
            <pc:sldMk cId="1833195682" sldId="679"/>
            <ac:graphicFrameMk id="4" creationId="{0ADFE03D-F289-87DB-CF2E-5BAC0B0DD036}"/>
          </ac:graphicFrameMkLst>
        </pc:graphicFrameChg>
        <pc:graphicFrameChg chg="mod">
          <ac:chgData name="edson mesquita" userId="f880b2101b7abd2d" providerId="LiveId" clId="{DBB14D14-F900-46FB-8B59-2C8158BA64D8}" dt="2023-09-15T20:41:17.521" v="18" actId="1076"/>
          <ac:graphicFrameMkLst>
            <pc:docMk/>
            <pc:sldMk cId="1833195682" sldId="679"/>
            <ac:graphicFrameMk id="6" creationId="{9878C7AA-C241-5B25-2903-55167C10D359}"/>
          </ac:graphicFrameMkLst>
        </pc:graphicFrameChg>
        <pc:graphicFrameChg chg="add mod">
          <ac:chgData name="edson mesquita" userId="f880b2101b7abd2d" providerId="LiveId" clId="{DBB14D14-F900-46FB-8B59-2C8158BA64D8}" dt="2023-09-15T20:42:33.437" v="25" actId="1076"/>
          <ac:graphicFrameMkLst>
            <pc:docMk/>
            <pc:sldMk cId="1833195682" sldId="679"/>
            <ac:graphicFrameMk id="7" creationId="{E196FDB7-0C3C-4F92-CBAA-A0169DE97CFC}"/>
          </ac:graphicFrameMkLst>
        </pc:graphicFrameChg>
      </pc:sldChg>
      <pc:sldChg chg="addSp modSp add mod modAnim">
        <pc:chgData name="edson mesquita" userId="f880b2101b7abd2d" providerId="LiveId" clId="{DBB14D14-F900-46FB-8B59-2C8158BA64D8}" dt="2023-09-15T20:53:46.346" v="275" actId="20577"/>
        <pc:sldMkLst>
          <pc:docMk/>
          <pc:sldMk cId="3555575635" sldId="680"/>
        </pc:sldMkLst>
        <pc:spChg chg="add mod">
          <ac:chgData name="edson mesquita" userId="f880b2101b7abd2d" providerId="LiveId" clId="{DBB14D14-F900-46FB-8B59-2C8158BA64D8}" dt="2023-09-15T20:52:21.527" v="230"/>
          <ac:spMkLst>
            <pc:docMk/>
            <pc:sldMk cId="3555575635" sldId="680"/>
            <ac:spMk id="2" creationId="{87FF4652-5241-4DC5-740F-52653293465C}"/>
          </ac:spMkLst>
        </pc:spChg>
        <pc:spChg chg="add mod">
          <ac:chgData name="edson mesquita" userId="f880b2101b7abd2d" providerId="LiveId" clId="{DBB14D14-F900-46FB-8B59-2C8158BA64D8}" dt="2023-09-15T20:52:42.368" v="231"/>
          <ac:spMkLst>
            <pc:docMk/>
            <pc:sldMk cId="3555575635" sldId="680"/>
            <ac:spMk id="5" creationId="{C8331F3A-BA0F-7423-DBE2-CA0FC1DAC3E0}"/>
          </ac:spMkLst>
        </pc:spChg>
        <pc:spChg chg="add mod">
          <ac:chgData name="edson mesquita" userId="f880b2101b7abd2d" providerId="LiveId" clId="{DBB14D14-F900-46FB-8B59-2C8158BA64D8}" dt="2023-09-15T20:52:42.368" v="231"/>
          <ac:spMkLst>
            <pc:docMk/>
            <pc:sldMk cId="3555575635" sldId="680"/>
            <ac:spMk id="6" creationId="{F5A4CA57-68C3-12B5-9DAD-AACF5702DB7D}"/>
          </ac:spMkLst>
        </pc:spChg>
        <pc:spChg chg="mod">
          <ac:chgData name="edson mesquita" userId="f880b2101b7abd2d" providerId="LiveId" clId="{DBB14D14-F900-46FB-8B59-2C8158BA64D8}" dt="2023-09-15T20:53:46.346" v="275" actId="20577"/>
          <ac:spMkLst>
            <pc:docMk/>
            <pc:sldMk cId="3555575635" sldId="680"/>
            <ac:spMk id="9" creationId="{00000000-0000-0000-0000-000000000000}"/>
          </ac:spMkLst>
        </pc:spChg>
        <pc:graphicFrameChg chg="add mod">
          <ac:chgData name="edson mesquita" userId="f880b2101b7abd2d" providerId="LiveId" clId="{DBB14D14-F900-46FB-8B59-2C8158BA64D8}" dt="2023-09-15T20:52:58.913" v="236" actId="14100"/>
          <ac:graphicFrameMkLst>
            <pc:docMk/>
            <pc:sldMk cId="3555575635" sldId="680"/>
            <ac:graphicFrameMk id="3" creationId="{61F5A1B2-BC05-359B-CC64-58B97C312C17}"/>
          </ac:graphicFrameMkLst>
        </pc:graphicFrameChg>
        <pc:picChg chg="add mod">
          <ac:chgData name="edson mesquita" userId="f880b2101b7abd2d" providerId="LiveId" clId="{DBB14D14-F900-46FB-8B59-2C8158BA64D8}" dt="2023-09-15T20:53:05.114" v="239" actId="1076"/>
          <ac:picMkLst>
            <pc:docMk/>
            <pc:sldMk cId="3555575635" sldId="680"/>
            <ac:picMk id="4" creationId="{523B0601-915C-B035-3FA3-67A0B420A193}"/>
          </ac:picMkLst>
        </pc:picChg>
      </pc:sldChg>
      <pc:sldChg chg="new del">
        <pc:chgData name="edson mesquita" userId="f880b2101b7abd2d" providerId="LiveId" clId="{DBB14D14-F900-46FB-8B59-2C8158BA64D8}" dt="2023-09-17T15:38:31.735" v="1241" actId="47"/>
        <pc:sldMkLst>
          <pc:docMk/>
          <pc:sldMk cId="1603127765" sldId="681"/>
        </pc:sldMkLst>
      </pc:sldChg>
      <pc:sldChg chg="addSp delSp modSp add mod ord modAnim">
        <pc:chgData name="edson mesquita" userId="f880b2101b7abd2d" providerId="LiveId" clId="{DBB14D14-F900-46FB-8B59-2C8158BA64D8}" dt="2023-09-17T16:12:39.699" v="1494" actId="1076"/>
        <pc:sldMkLst>
          <pc:docMk/>
          <pc:sldMk cId="1542754008" sldId="682"/>
        </pc:sldMkLst>
        <pc:spChg chg="mod">
          <ac:chgData name="edson mesquita" userId="f880b2101b7abd2d" providerId="LiveId" clId="{DBB14D14-F900-46FB-8B59-2C8158BA64D8}" dt="2023-09-16T15:13:54.127" v="772" actId="20577"/>
          <ac:spMkLst>
            <pc:docMk/>
            <pc:sldMk cId="1542754008" sldId="682"/>
            <ac:spMk id="9" creationId="{00000000-0000-0000-0000-000000000000}"/>
          </ac:spMkLst>
        </pc:spChg>
        <pc:picChg chg="del">
          <ac:chgData name="edson mesquita" userId="f880b2101b7abd2d" providerId="LiveId" clId="{DBB14D14-F900-46FB-8B59-2C8158BA64D8}" dt="2023-09-16T15:11:22.008" v="662" actId="478"/>
          <ac:picMkLst>
            <pc:docMk/>
            <pc:sldMk cId="1542754008" sldId="682"/>
            <ac:picMk id="3" creationId="{6496CEB8-8D0B-3968-07D5-264118A0411A}"/>
          </ac:picMkLst>
        </pc:picChg>
        <pc:picChg chg="add mod">
          <ac:chgData name="edson mesquita" userId="f880b2101b7abd2d" providerId="LiveId" clId="{DBB14D14-F900-46FB-8B59-2C8158BA64D8}" dt="2023-09-16T15:13:31.548" v="738" actId="1076"/>
          <ac:picMkLst>
            <pc:docMk/>
            <pc:sldMk cId="1542754008" sldId="682"/>
            <ac:picMk id="4" creationId="{86AF0475-4063-A856-9933-015ED0BE6A2A}"/>
          </ac:picMkLst>
        </pc:picChg>
        <pc:picChg chg="del">
          <ac:chgData name="edson mesquita" userId="f880b2101b7abd2d" providerId="LiveId" clId="{DBB14D14-F900-46FB-8B59-2C8158BA64D8}" dt="2023-09-16T15:11:22.638" v="663" actId="478"/>
          <ac:picMkLst>
            <pc:docMk/>
            <pc:sldMk cId="1542754008" sldId="682"/>
            <ac:picMk id="5" creationId="{19592467-CA5D-8D1D-4B38-F19D59F6B5D3}"/>
          </ac:picMkLst>
        </pc:picChg>
        <pc:picChg chg="add mod">
          <ac:chgData name="edson mesquita" userId="f880b2101b7abd2d" providerId="LiveId" clId="{DBB14D14-F900-46FB-8B59-2C8158BA64D8}" dt="2023-09-16T15:13:29.708" v="737" actId="14100"/>
          <ac:picMkLst>
            <pc:docMk/>
            <pc:sldMk cId="1542754008" sldId="682"/>
            <ac:picMk id="7" creationId="{AD366670-147B-F832-A66A-1D6AC5C25369}"/>
          </ac:picMkLst>
        </pc:picChg>
        <pc:picChg chg="add mod">
          <ac:chgData name="edson mesquita" userId="f880b2101b7abd2d" providerId="LiveId" clId="{DBB14D14-F900-46FB-8B59-2C8158BA64D8}" dt="2023-09-17T16:12:39.699" v="1494" actId="1076"/>
          <ac:picMkLst>
            <pc:docMk/>
            <pc:sldMk cId="1542754008" sldId="682"/>
            <ac:picMk id="11" creationId="{4E434BF3-221C-AFA4-484B-16F375E98D9F}"/>
          </ac:picMkLst>
        </pc:picChg>
      </pc:sldChg>
      <pc:sldChg chg="addSp delSp modSp add mod delAnim modAnim">
        <pc:chgData name="edson mesquita" userId="f880b2101b7abd2d" providerId="LiveId" clId="{DBB14D14-F900-46FB-8B59-2C8158BA64D8}" dt="2023-09-16T15:25:58.659" v="959"/>
        <pc:sldMkLst>
          <pc:docMk/>
          <pc:sldMk cId="2827773172" sldId="683"/>
        </pc:sldMkLst>
        <pc:spChg chg="add mod">
          <ac:chgData name="edson mesquita" userId="f880b2101b7abd2d" providerId="LiveId" clId="{DBB14D14-F900-46FB-8B59-2C8158BA64D8}" dt="2023-09-16T15:23:35.563" v="873" actId="1076"/>
          <ac:spMkLst>
            <pc:docMk/>
            <pc:sldMk cId="2827773172" sldId="683"/>
            <ac:spMk id="6" creationId="{02185E0E-E762-F5EB-8C2D-AEB79D2BE39B}"/>
          </ac:spMkLst>
        </pc:spChg>
        <pc:spChg chg="mod">
          <ac:chgData name="edson mesquita" userId="f880b2101b7abd2d" providerId="LiveId" clId="{DBB14D14-F900-46FB-8B59-2C8158BA64D8}" dt="2023-09-16T15:17:54.284" v="833" actId="20577"/>
          <ac:spMkLst>
            <pc:docMk/>
            <pc:sldMk cId="2827773172" sldId="683"/>
            <ac:spMk id="9" creationId="{00000000-0000-0000-0000-000000000000}"/>
          </ac:spMkLst>
        </pc:spChg>
        <pc:spChg chg="add mod">
          <ac:chgData name="edson mesquita" userId="f880b2101b7abd2d" providerId="LiveId" clId="{DBB14D14-F900-46FB-8B59-2C8158BA64D8}" dt="2023-09-16T15:25:18.436" v="950" actId="1076"/>
          <ac:spMkLst>
            <pc:docMk/>
            <pc:sldMk cId="2827773172" sldId="683"/>
            <ac:spMk id="16" creationId="{71444F79-56ED-E052-6C15-AE1EBE236034}"/>
          </ac:spMkLst>
        </pc:spChg>
        <pc:picChg chg="add del mod">
          <ac:chgData name="edson mesquita" userId="f880b2101b7abd2d" providerId="LiveId" clId="{DBB14D14-F900-46FB-8B59-2C8158BA64D8}" dt="2023-09-16T15:21:03.336" v="859" actId="478"/>
          <ac:picMkLst>
            <pc:docMk/>
            <pc:sldMk cId="2827773172" sldId="683"/>
            <ac:picMk id="3" creationId="{AB57FE01-FA56-7F0B-12BC-8A2FADA16FDF}"/>
          </ac:picMkLst>
        </pc:picChg>
        <pc:picChg chg="del">
          <ac:chgData name="edson mesquita" userId="f880b2101b7abd2d" providerId="LiveId" clId="{DBB14D14-F900-46FB-8B59-2C8158BA64D8}" dt="2023-09-16T15:17:58.947" v="835" actId="478"/>
          <ac:picMkLst>
            <pc:docMk/>
            <pc:sldMk cId="2827773172" sldId="683"/>
            <ac:picMk id="4" creationId="{86AF0475-4063-A856-9933-015ED0BE6A2A}"/>
          </ac:picMkLst>
        </pc:picChg>
        <pc:picChg chg="del">
          <ac:chgData name="edson mesquita" userId="f880b2101b7abd2d" providerId="LiveId" clId="{DBB14D14-F900-46FB-8B59-2C8158BA64D8}" dt="2023-09-16T15:17:58.290" v="834" actId="478"/>
          <ac:picMkLst>
            <pc:docMk/>
            <pc:sldMk cId="2827773172" sldId="683"/>
            <ac:picMk id="7" creationId="{AD366670-147B-F832-A66A-1D6AC5C25369}"/>
          </ac:picMkLst>
        </pc:picChg>
        <pc:picChg chg="del">
          <ac:chgData name="edson mesquita" userId="f880b2101b7abd2d" providerId="LiveId" clId="{DBB14D14-F900-46FB-8B59-2C8158BA64D8}" dt="2023-09-16T15:17:59.638" v="836" actId="478"/>
          <ac:picMkLst>
            <pc:docMk/>
            <pc:sldMk cId="2827773172" sldId="683"/>
            <ac:picMk id="11" creationId="{4E434BF3-221C-AFA4-484B-16F375E98D9F}"/>
          </ac:picMkLst>
        </pc:picChg>
        <pc:picChg chg="add mod">
          <ac:chgData name="edson mesquita" userId="f880b2101b7abd2d" providerId="LiveId" clId="{DBB14D14-F900-46FB-8B59-2C8158BA64D8}" dt="2023-09-16T15:25:43.017" v="956" actId="1076"/>
          <ac:picMkLst>
            <pc:docMk/>
            <pc:sldMk cId="2827773172" sldId="683"/>
            <ac:picMk id="12" creationId="{418BFCED-0486-039C-D9C4-B1F3579DF15D}"/>
          </ac:picMkLst>
        </pc:picChg>
        <pc:picChg chg="add mod">
          <ac:chgData name="edson mesquita" userId="f880b2101b7abd2d" providerId="LiveId" clId="{DBB14D14-F900-46FB-8B59-2C8158BA64D8}" dt="2023-09-16T15:25:41.538" v="955" actId="1076"/>
          <ac:picMkLst>
            <pc:docMk/>
            <pc:sldMk cId="2827773172" sldId="683"/>
            <ac:picMk id="14" creationId="{BB51DA68-D29D-D745-E443-8DCC0557CF8D}"/>
          </ac:picMkLst>
        </pc:picChg>
      </pc:sldChg>
      <pc:sldChg chg="addSp delSp modSp add mod delAnim">
        <pc:chgData name="edson mesquita" userId="f880b2101b7abd2d" providerId="LiveId" clId="{DBB14D14-F900-46FB-8B59-2C8158BA64D8}" dt="2023-09-17T16:13:41.903" v="1495" actId="478"/>
        <pc:sldMkLst>
          <pc:docMk/>
          <pc:sldMk cId="2837144885" sldId="684"/>
        </pc:sldMkLst>
        <pc:spChg chg="add mod">
          <ac:chgData name="edson mesquita" userId="f880b2101b7abd2d" providerId="LiveId" clId="{DBB14D14-F900-46FB-8B59-2C8158BA64D8}" dt="2023-09-16T15:28:13.234" v="1042" actId="20577"/>
          <ac:spMkLst>
            <pc:docMk/>
            <pc:sldMk cId="2837144885" sldId="684"/>
            <ac:spMk id="2" creationId="{2AE29253-43CA-DB2F-8F3A-027BA7D443FE}"/>
          </ac:spMkLst>
        </pc:spChg>
        <pc:spChg chg="del mod">
          <ac:chgData name="edson mesquita" userId="f880b2101b7abd2d" providerId="LiveId" clId="{DBB14D14-F900-46FB-8B59-2C8158BA64D8}" dt="2023-09-16T15:26:31.233" v="964" actId="478"/>
          <ac:spMkLst>
            <pc:docMk/>
            <pc:sldMk cId="2837144885" sldId="684"/>
            <ac:spMk id="6" creationId="{02185E0E-E762-F5EB-8C2D-AEB79D2BE39B}"/>
          </ac:spMkLst>
        </pc:spChg>
        <pc:spChg chg="del">
          <ac:chgData name="edson mesquita" userId="f880b2101b7abd2d" providerId="LiveId" clId="{DBB14D14-F900-46FB-8B59-2C8158BA64D8}" dt="2023-09-16T15:26:28.360" v="961" actId="478"/>
          <ac:spMkLst>
            <pc:docMk/>
            <pc:sldMk cId="2837144885" sldId="684"/>
            <ac:spMk id="9" creationId="{00000000-0000-0000-0000-000000000000}"/>
          </ac:spMkLst>
        </pc:spChg>
        <pc:spChg chg="del">
          <ac:chgData name="edson mesquita" userId="f880b2101b7abd2d" providerId="LiveId" clId="{DBB14D14-F900-46FB-8B59-2C8158BA64D8}" dt="2023-09-16T15:26:33.842" v="966" actId="478"/>
          <ac:spMkLst>
            <pc:docMk/>
            <pc:sldMk cId="2837144885" sldId="684"/>
            <ac:spMk id="16" creationId="{71444F79-56ED-E052-6C15-AE1EBE236034}"/>
          </ac:spMkLst>
        </pc:spChg>
        <pc:picChg chg="add mod">
          <ac:chgData name="edson mesquita" userId="f880b2101b7abd2d" providerId="LiveId" clId="{DBB14D14-F900-46FB-8B59-2C8158BA64D8}" dt="2023-09-17T15:12:48.445" v="1112" actId="1076"/>
          <ac:picMkLst>
            <pc:docMk/>
            <pc:sldMk cId="2837144885" sldId="684"/>
            <ac:picMk id="4" creationId="{D63990E0-ABF7-5EE0-ADC4-49E9AA699B54}"/>
          </ac:picMkLst>
        </pc:picChg>
        <pc:picChg chg="add del mod">
          <ac:chgData name="edson mesquita" userId="f880b2101b7abd2d" providerId="LiveId" clId="{DBB14D14-F900-46FB-8B59-2C8158BA64D8}" dt="2023-09-17T15:11:31.987" v="1100" actId="478"/>
          <ac:picMkLst>
            <pc:docMk/>
            <pc:sldMk cId="2837144885" sldId="684"/>
            <ac:picMk id="6" creationId="{1D8B549D-13C4-FA8D-8243-98807CDF41C4}"/>
          </ac:picMkLst>
        </pc:picChg>
        <pc:picChg chg="add del">
          <ac:chgData name="edson mesquita" userId="f880b2101b7abd2d" providerId="LiveId" clId="{DBB14D14-F900-46FB-8B59-2C8158BA64D8}" dt="2023-09-17T15:11:35.775" v="1102" actId="22"/>
          <ac:picMkLst>
            <pc:docMk/>
            <pc:sldMk cId="2837144885" sldId="684"/>
            <ac:picMk id="9" creationId="{803DFC9A-1DAF-B4CC-A2AB-B67F99FC67C0}"/>
          </ac:picMkLst>
        </pc:picChg>
        <pc:picChg chg="add del mod">
          <ac:chgData name="edson mesquita" userId="f880b2101b7abd2d" providerId="LiveId" clId="{DBB14D14-F900-46FB-8B59-2C8158BA64D8}" dt="2023-09-17T16:13:41.903" v="1495" actId="478"/>
          <ac:picMkLst>
            <pc:docMk/>
            <pc:sldMk cId="2837144885" sldId="684"/>
            <ac:picMk id="11" creationId="{9B5BA3BA-E545-BB17-729C-12F6586DEC1A}"/>
          </ac:picMkLst>
        </pc:picChg>
        <pc:picChg chg="del">
          <ac:chgData name="edson mesquita" userId="f880b2101b7abd2d" providerId="LiveId" clId="{DBB14D14-F900-46FB-8B59-2C8158BA64D8}" dt="2023-09-16T15:26:28.926" v="962" actId="478"/>
          <ac:picMkLst>
            <pc:docMk/>
            <pc:sldMk cId="2837144885" sldId="684"/>
            <ac:picMk id="12" creationId="{418BFCED-0486-039C-D9C4-B1F3579DF15D}"/>
          </ac:picMkLst>
        </pc:picChg>
        <pc:picChg chg="add mod">
          <ac:chgData name="edson mesquita" userId="f880b2101b7abd2d" providerId="LiveId" clId="{DBB14D14-F900-46FB-8B59-2C8158BA64D8}" dt="2023-09-17T15:12:35.175" v="1111" actId="1076"/>
          <ac:picMkLst>
            <pc:docMk/>
            <pc:sldMk cId="2837144885" sldId="684"/>
            <ac:picMk id="13" creationId="{5A24D0BD-1234-9F4D-BBF0-44E2A712864D}"/>
          </ac:picMkLst>
        </pc:picChg>
        <pc:picChg chg="del">
          <ac:chgData name="edson mesquita" userId="f880b2101b7abd2d" providerId="LiveId" clId="{DBB14D14-F900-46FB-8B59-2C8158BA64D8}" dt="2023-09-16T15:26:31.909" v="965" actId="478"/>
          <ac:picMkLst>
            <pc:docMk/>
            <pc:sldMk cId="2837144885" sldId="684"/>
            <ac:picMk id="14" creationId="{BB51DA68-D29D-D745-E443-8DCC0557CF8D}"/>
          </ac:picMkLst>
        </pc:picChg>
      </pc:sldChg>
      <pc:sldChg chg="addSp delSp modSp add mod">
        <pc:chgData name="edson mesquita" userId="f880b2101b7abd2d" providerId="LiveId" clId="{DBB14D14-F900-46FB-8B59-2C8158BA64D8}" dt="2023-09-17T16:14:35.688" v="1500" actId="1076"/>
        <pc:sldMkLst>
          <pc:docMk/>
          <pc:sldMk cId="748269290" sldId="685"/>
        </pc:sldMkLst>
        <pc:spChg chg="mod">
          <ac:chgData name="edson mesquita" userId="f880b2101b7abd2d" providerId="LiveId" clId="{DBB14D14-F900-46FB-8B59-2C8158BA64D8}" dt="2023-09-17T15:07:59.891" v="1091" actId="20577"/>
          <ac:spMkLst>
            <pc:docMk/>
            <pc:sldMk cId="748269290" sldId="685"/>
            <ac:spMk id="2" creationId="{2AE29253-43CA-DB2F-8F3A-027BA7D443FE}"/>
          </ac:spMkLst>
        </pc:spChg>
        <pc:spChg chg="add mod">
          <ac:chgData name="edson mesquita" userId="f880b2101b7abd2d" providerId="LiveId" clId="{DBB14D14-F900-46FB-8B59-2C8158BA64D8}" dt="2023-09-17T16:14:35.688" v="1500" actId="1076"/>
          <ac:spMkLst>
            <pc:docMk/>
            <pc:sldMk cId="748269290" sldId="685"/>
            <ac:spMk id="15" creationId="{23245799-E7FE-E68F-CA2B-A4D317B14A5E}"/>
          </ac:spMkLst>
        </pc:spChg>
        <pc:picChg chg="add mod">
          <ac:chgData name="edson mesquita" userId="f880b2101b7abd2d" providerId="LiveId" clId="{DBB14D14-F900-46FB-8B59-2C8158BA64D8}" dt="2023-09-17T15:35:54.944" v="1156" actId="1076"/>
          <ac:picMkLst>
            <pc:docMk/>
            <pc:sldMk cId="748269290" sldId="685"/>
            <ac:picMk id="4" creationId="{D996CCE7-0DA2-2491-CF33-7F0AEAB8CB07}"/>
          </ac:picMkLst>
        </pc:picChg>
        <pc:picChg chg="add del mod">
          <ac:chgData name="edson mesquita" userId="f880b2101b7abd2d" providerId="LiveId" clId="{DBB14D14-F900-46FB-8B59-2C8158BA64D8}" dt="2023-09-17T15:06:47.250" v="1051" actId="478"/>
          <ac:picMkLst>
            <pc:docMk/>
            <pc:sldMk cId="748269290" sldId="685"/>
            <ac:picMk id="6" creationId="{B5F7B956-79AE-FB4E-E934-D28A65E3F04F}"/>
          </ac:picMkLst>
        </pc:picChg>
        <pc:picChg chg="add mod">
          <ac:chgData name="edson mesquita" userId="f880b2101b7abd2d" providerId="LiveId" clId="{DBB14D14-F900-46FB-8B59-2C8158BA64D8}" dt="2023-09-17T15:35:56.215" v="1157" actId="1076"/>
          <ac:picMkLst>
            <pc:docMk/>
            <pc:sldMk cId="748269290" sldId="685"/>
            <ac:picMk id="9" creationId="{6C18FE29-BC9D-AA6B-7418-8D8D1B9E8991}"/>
          </ac:picMkLst>
        </pc:picChg>
        <pc:picChg chg="add del">
          <ac:chgData name="edson mesquita" userId="f880b2101b7abd2d" providerId="LiveId" clId="{DBB14D14-F900-46FB-8B59-2C8158BA64D8}" dt="2023-09-17T15:07:25.307" v="1057" actId="22"/>
          <ac:picMkLst>
            <pc:docMk/>
            <pc:sldMk cId="748269290" sldId="685"/>
            <ac:picMk id="11" creationId="{16A63F06-72B5-6251-C358-E36A010B6C95}"/>
          </ac:picMkLst>
        </pc:picChg>
        <pc:picChg chg="add mod">
          <ac:chgData name="edson mesquita" userId="f880b2101b7abd2d" providerId="LiveId" clId="{DBB14D14-F900-46FB-8B59-2C8158BA64D8}" dt="2023-09-17T15:35:58.711" v="1158" actId="1076"/>
          <ac:picMkLst>
            <pc:docMk/>
            <pc:sldMk cId="748269290" sldId="685"/>
            <ac:picMk id="13" creationId="{854D10B2-63FE-CD03-074B-1F912EDD5D16}"/>
          </ac:picMkLst>
        </pc:picChg>
      </pc:sldChg>
      <pc:sldChg chg="addSp delSp modSp add mod">
        <pc:chgData name="edson mesquita" userId="f880b2101b7abd2d" providerId="LiveId" clId="{DBB14D14-F900-46FB-8B59-2C8158BA64D8}" dt="2023-09-17T15:16:20.102" v="1145" actId="1076"/>
        <pc:sldMkLst>
          <pc:docMk/>
          <pc:sldMk cId="2468532699" sldId="686"/>
        </pc:sldMkLst>
        <pc:spChg chg="add mod">
          <ac:chgData name="edson mesquita" userId="f880b2101b7abd2d" providerId="LiveId" clId="{DBB14D14-F900-46FB-8B59-2C8158BA64D8}" dt="2023-09-17T15:14:59.372" v="1140" actId="20577"/>
          <ac:spMkLst>
            <pc:docMk/>
            <pc:sldMk cId="2468532699" sldId="686"/>
            <ac:spMk id="7" creationId="{86C94D10-3A40-2B06-11A3-4CC3B3FBAD4C}"/>
          </ac:spMkLst>
        </pc:spChg>
        <pc:picChg chg="del">
          <ac:chgData name="edson mesquita" userId="f880b2101b7abd2d" providerId="LiveId" clId="{DBB14D14-F900-46FB-8B59-2C8158BA64D8}" dt="2023-09-17T15:12:58.525" v="1115" actId="478"/>
          <ac:picMkLst>
            <pc:docMk/>
            <pc:sldMk cId="2468532699" sldId="686"/>
            <ac:picMk id="4" creationId="{D63990E0-ABF7-5EE0-ADC4-49E9AA699B54}"/>
          </ac:picMkLst>
        </pc:picChg>
        <pc:picChg chg="add mod">
          <ac:chgData name="edson mesquita" userId="f880b2101b7abd2d" providerId="LiveId" clId="{DBB14D14-F900-46FB-8B59-2C8158BA64D8}" dt="2023-09-17T15:16:15.909" v="1144" actId="14100"/>
          <ac:picMkLst>
            <pc:docMk/>
            <pc:sldMk cId="2468532699" sldId="686"/>
            <ac:picMk id="5" creationId="{EA54625E-5AC4-628B-7EDD-B86612BCE829}"/>
          </ac:picMkLst>
        </pc:picChg>
        <pc:picChg chg="add mod">
          <ac:chgData name="edson mesquita" userId="f880b2101b7abd2d" providerId="LiveId" clId="{DBB14D14-F900-46FB-8B59-2C8158BA64D8}" dt="2023-09-17T15:16:20.102" v="1145" actId="1076"/>
          <ac:picMkLst>
            <pc:docMk/>
            <pc:sldMk cId="2468532699" sldId="686"/>
            <ac:picMk id="10" creationId="{6FAFC904-9403-90B1-35A6-0266E9097223}"/>
          </ac:picMkLst>
        </pc:picChg>
        <pc:picChg chg="del">
          <ac:chgData name="edson mesquita" userId="f880b2101b7abd2d" providerId="LiveId" clId="{DBB14D14-F900-46FB-8B59-2C8158BA64D8}" dt="2023-09-17T15:12:57.976" v="1114" actId="478"/>
          <ac:picMkLst>
            <pc:docMk/>
            <pc:sldMk cId="2468532699" sldId="686"/>
            <ac:picMk id="11" creationId="{9B5BA3BA-E545-BB17-729C-12F6586DEC1A}"/>
          </ac:picMkLst>
        </pc:picChg>
        <pc:picChg chg="del">
          <ac:chgData name="edson mesquita" userId="f880b2101b7abd2d" providerId="LiveId" clId="{DBB14D14-F900-46FB-8B59-2C8158BA64D8}" dt="2023-09-17T15:12:59.468" v="1116" actId="478"/>
          <ac:picMkLst>
            <pc:docMk/>
            <pc:sldMk cId="2468532699" sldId="686"/>
            <ac:picMk id="13" creationId="{5A24D0BD-1234-9F4D-BBF0-44E2A712864D}"/>
          </ac:picMkLst>
        </pc:picChg>
      </pc:sldChg>
      <pc:sldChg chg="delSp add del mod delAnim">
        <pc:chgData name="edson mesquita" userId="f880b2101b7abd2d" providerId="LiveId" clId="{DBB14D14-F900-46FB-8B59-2C8158BA64D8}" dt="2023-09-17T15:38:35.218" v="1242" actId="47"/>
        <pc:sldMkLst>
          <pc:docMk/>
          <pc:sldMk cId="1714306982" sldId="689"/>
        </pc:sldMkLst>
        <pc:spChg chg="del">
          <ac:chgData name="edson mesquita" userId="f880b2101b7abd2d" providerId="LiveId" clId="{DBB14D14-F900-46FB-8B59-2C8158BA64D8}" dt="2023-09-17T15:38:03.244" v="1235" actId="21"/>
          <ac:spMkLst>
            <pc:docMk/>
            <pc:sldMk cId="1714306982" sldId="689"/>
            <ac:spMk id="9" creationId="{9AA0AB52-FF25-C102-1D0F-C32B8F635FFB}"/>
          </ac:spMkLst>
        </pc:spChg>
        <pc:graphicFrameChg chg="del">
          <ac:chgData name="edson mesquita" userId="f880b2101b7abd2d" providerId="LiveId" clId="{DBB14D14-F900-46FB-8B59-2C8158BA64D8}" dt="2023-09-17T15:38:03.244" v="1235" actId="21"/>
          <ac:graphicFrameMkLst>
            <pc:docMk/>
            <pc:sldMk cId="1714306982" sldId="689"/>
            <ac:graphicFrameMk id="2" creationId="{2ED2AB42-2366-3F58-FAE5-9CA9081B6563}"/>
          </ac:graphicFrameMkLst>
        </pc:graphicFrameChg>
        <pc:graphicFrameChg chg="del">
          <ac:chgData name="edson mesquita" userId="f880b2101b7abd2d" providerId="LiveId" clId="{DBB14D14-F900-46FB-8B59-2C8158BA64D8}" dt="2023-09-17T15:38:03.244" v="1235" actId="21"/>
          <ac:graphicFrameMkLst>
            <pc:docMk/>
            <pc:sldMk cId="1714306982" sldId="689"/>
            <ac:graphicFrameMk id="3" creationId="{1DF2D208-7864-1770-64D0-60861435A55C}"/>
          </ac:graphicFrameMkLst>
        </pc:graphicFrameChg>
      </pc:sldChg>
      <pc:sldChg chg="delSp add del modAnim">
        <pc:chgData name="edson mesquita" userId="f880b2101b7abd2d" providerId="LiveId" clId="{DBB14D14-F900-46FB-8B59-2C8158BA64D8}" dt="2023-09-17T15:39:21.882" v="1253" actId="47"/>
        <pc:sldMkLst>
          <pc:docMk/>
          <pc:sldMk cId="2822046189" sldId="690"/>
        </pc:sldMkLst>
        <pc:spChg chg="del">
          <ac:chgData name="edson mesquita" userId="f880b2101b7abd2d" providerId="LiveId" clId="{DBB14D14-F900-46FB-8B59-2C8158BA64D8}" dt="2023-09-17T15:38:53.745" v="1244" actId="21"/>
          <ac:spMkLst>
            <pc:docMk/>
            <pc:sldMk cId="2822046189" sldId="690"/>
            <ac:spMk id="10" creationId="{72D7E176-D48E-85F6-7FF3-23CC154CC526}"/>
          </ac:spMkLst>
        </pc:spChg>
        <pc:picChg chg="del">
          <ac:chgData name="edson mesquita" userId="f880b2101b7abd2d" providerId="LiveId" clId="{DBB14D14-F900-46FB-8B59-2C8158BA64D8}" dt="2023-09-17T15:38:53.745" v="1244" actId="21"/>
          <ac:picMkLst>
            <pc:docMk/>
            <pc:sldMk cId="2822046189" sldId="690"/>
            <ac:picMk id="4" creationId="{E26741CC-4561-0EC1-8412-8A18F52A693B}"/>
          </ac:picMkLst>
        </pc:picChg>
      </pc:sldChg>
      <pc:sldChg chg="delSp add del">
        <pc:chgData name="edson mesquita" userId="f880b2101b7abd2d" providerId="LiveId" clId="{DBB14D14-F900-46FB-8B59-2C8158BA64D8}" dt="2023-09-17T15:40:37.169" v="1294" actId="47"/>
        <pc:sldMkLst>
          <pc:docMk/>
          <pc:sldMk cId="237696339" sldId="691"/>
        </pc:sldMkLst>
        <pc:spChg chg="del">
          <ac:chgData name="edson mesquita" userId="f880b2101b7abd2d" providerId="LiveId" clId="{DBB14D14-F900-46FB-8B59-2C8158BA64D8}" dt="2023-09-17T15:40:12.676" v="1285" actId="21"/>
          <ac:spMkLst>
            <pc:docMk/>
            <pc:sldMk cId="237696339" sldId="691"/>
            <ac:spMk id="3" creationId="{E5AD708D-209B-73BE-BE0F-F719187D4E98}"/>
          </ac:spMkLst>
        </pc:spChg>
        <pc:spChg chg="del">
          <ac:chgData name="edson mesquita" userId="f880b2101b7abd2d" providerId="LiveId" clId="{DBB14D14-F900-46FB-8B59-2C8158BA64D8}" dt="2023-09-17T15:40:12.676" v="1285" actId="21"/>
          <ac:spMkLst>
            <pc:docMk/>
            <pc:sldMk cId="237696339" sldId="691"/>
            <ac:spMk id="4" creationId="{A7582586-C524-6667-BA7F-BB0E518E1121}"/>
          </ac:spMkLst>
        </pc:spChg>
        <pc:picChg chg="del">
          <ac:chgData name="edson mesquita" userId="f880b2101b7abd2d" providerId="LiveId" clId="{DBB14D14-F900-46FB-8B59-2C8158BA64D8}" dt="2023-09-17T15:40:12.676" v="1285" actId="21"/>
          <ac:picMkLst>
            <pc:docMk/>
            <pc:sldMk cId="237696339" sldId="691"/>
            <ac:picMk id="9" creationId="{38B6A228-0322-EEF3-F8F7-9CADA986C8C4}"/>
          </ac:picMkLst>
        </pc:picChg>
      </pc:sldChg>
      <pc:sldChg chg="addSp delSp modSp add mod modAnim">
        <pc:chgData name="edson mesquita" userId="f880b2101b7abd2d" providerId="LiveId" clId="{DBB14D14-F900-46FB-8B59-2C8158BA64D8}" dt="2023-09-17T15:38:13.074" v="1240"/>
        <pc:sldMkLst>
          <pc:docMk/>
          <pc:sldMk cId="1509679037" sldId="692"/>
        </pc:sldMkLst>
        <pc:spChg chg="mod">
          <ac:chgData name="edson mesquita" userId="f880b2101b7abd2d" providerId="LiveId" clId="{DBB14D14-F900-46FB-8B59-2C8158BA64D8}" dt="2023-09-17T15:37:54.354" v="1234" actId="20577"/>
          <ac:spMkLst>
            <pc:docMk/>
            <pc:sldMk cId="1509679037" sldId="692"/>
            <ac:spMk id="2" creationId="{2AE29253-43CA-DB2F-8F3A-027BA7D443FE}"/>
          </ac:spMkLst>
        </pc:spChg>
        <pc:spChg chg="add mod">
          <ac:chgData name="edson mesquita" userId="f880b2101b7abd2d" providerId="LiveId" clId="{DBB14D14-F900-46FB-8B59-2C8158BA64D8}" dt="2023-09-17T15:38:13.074" v="1240"/>
          <ac:spMkLst>
            <pc:docMk/>
            <pc:sldMk cId="1509679037" sldId="692"/>
            <ac:spMk id="6" creationId="{129AB398-25C4-35D3-9B6D-052EBF32BCCB}"/>
          </ac:spMkLst>
        </pc:spChg>
        <pc:spChg chg="del">
          <ac:chgData name="edson mesquita" userId="f880b2101b7abd2d" providerId="LiveId" clId="{DBB14D14-F900-46FB-8B59-2C8158BA64D8}" dt="2023-09-17T15:38:11.911" v="1239" actId="478"/>
          <ac:spMkLst>
            <pc:docMk/>
            <pc:sldMk cId="1509679037" sldId="692"/>
            <ac:spMk id="15" creationId="{23245799-E7FE-E68F-CA2B-A4D317B14A5E}"/>
          </ac:spMkLst>
        </pc:spChg>
        <pc:graphicFrameChg chg="add mod">
          <ac:chgData name="edson mesquita" userId="f880b2101b7abd2d" providerId="LiveId" clId="{DBB14D14-F900-46FB-8B59-2C8158BA64D8}" dt="2023-09-17T15:38:13.074" v="1240"/>
          <ac:graphicFrameMkLst>
            <pc:docMk/>
            <pc:sldMk cId="1509679037" sldId="692"/>
            <ac:graphicFrameMk id="3" creationId="{438A0CC1-D799-75EE-B687-C9CE425081D5}"/>
          </ac:graphicFrameMkLst>
        </pc:graphicFrameChg>
        <pc:graphicFrameChg chg="add mod">
          <ac:chgData name="edson mesquita" userId="f880b2101b7abd2d" providerId="LiveId" clId="{DBB14D14-F900-46FB-8B59-2C8158BA64D8}" dt="2023-09-17T15:38:13.074" v="1240"/>
          <ac:graphicFrameMkLst>
            <pc:docMk/>
            <pc:sldMk cId="1509679037" sldId="692"/>
            <ac:graphicFrameMk id="5" creationId="{A731A4F4-1B2B-744E-48A1-E901621941B4}"/>
          </ac:graphicFrameMkLst>
        </pc:graphicFrameChg>
        <pc:picChg chg="del">
          <ac:chgData name="edson mesquita" userId="f880b2101b7abd2d" providerId="LiveId" clId="{DBB14D14-F900-46FB-8B59-2C8158BA64D8}" dt="2023-09-17T15:38:09.211" v="1236" actId="478"/>
          <ac:picMkLst>
            <pc:docMk/>
            <pc:sldMk cId="1509679037" sldId="692"/>
            <ac:picMk id="4" creationId="{D996CCE7-0DA2-2491-CF33-7F0AEAB8CB07}"/>
          </ac:picMkLst>
        </pc:picChg>
        <pc:picChg chg="del">
          <ac:chgData name="edson mesquita" userId="f880b2101b7abd2d" providerId="LiveId" clId="{DBB14D14-F900-46FB-8B59-2C8158BA64D8}" dt="2023-09-17T15:38:09.792" v="1237" actId="478"/>
          <ac:picMkLst>
            <pc:docMk/>
            <pc:sldMk cId="1509679037" sldId="692"/>
            <ac:picMk id="9" creationId="{6C18FE29-BC9D-AA6B-7418-8D8D1B9E8991}"/>
          </ac:picMkLst>
        </pc:picChg>
        <pc:picChg chg="del">
          <ac:chgData name="edson mesquita" userId="f880b2101b7abd2d" providerId="LiveId" clId="{DBB14D14-F900-46FB-8B59-2C8158BA64D8}" dt="2023-09-17T15:38:10.341" v="1238" actId="478"/>
          <ac:picMkLst>
            <pc:docMk/>
            <pc:sldMk cId="1509679037" sldId="692"/>
            <ac:picMk id="13" creationId="{854D10B2-63FE-CD03-074B-1F912EDD5D16}"/>
          </ac:picMkLst>
        </pc:picChg>
      </pc:sldChg>
      <pc:sldChg chg="addSp delSp modSp add mod delAnim modAnim">
        <pc:chgData name="edson mesquita" userId="f880b2101b7abd2d" providerId="LiveId" clId="{DBB14D14-F900-46FB-8B59-2C8158BA64D8}" dt="2023-09-17T16:17:14.072" v="1502"/>
        <pc:sldMkLst>
          <pc:docMk/>
          <pc:sldMk cId="1619562502" sldId="693"/>
        </pc:sldMkLst>
        <pc:spChg chg="mod">
          <ac:chgData name="edson mesquita" userId="f880b2101b7abd2d" providerId="LiveId" clId="{DBB14D14-F900-46FB-8B59-2C8158BA64D8}" dt="2023-09-17T15:53:54.485" v="1492" actId="313"/>
          <ac:spMkLst>
            <pc:docMk/>
            <pc:sldMk cId="1619562502" sldId="693"/>
            <ac:spMk id="2" creationId="{2AE29253-43CA-DB2F-8F3A-027BA7D443FE}"/>
          </ac:spMkLst>
        </pc:spChg>
        <pc:spChg chg="add mod">
          <ac:chgData name="edson mesquita" userId="f880b2101b7abd2d" providerId="LiveId" clId="{DBB14D14-F900-46FB-8B59-2C8158BA64D8}" dt="2023-09-17T16:17:14.072" v="1502"/>
          <ac:spMkLst>
            <pc:docMk/>
            <pc:sldMk cId="1619562502" sldId="693"/>
            <ac:spMk id="3" creationId="{D7300262-AE09-E389-13E9-E0772D310DCB}"/>
          </ac:spMkLst>
        </pc:spChg>
        <pc:spChg chg="del">
          <ac:chgData name="edson mesquita" userId="f880b2101b7abd2d" providerId="LiveId" clId="{DBB14D14-F900-46FB-8B59-2C8158BA64D8}" dt="2023-09-17T15:38:58.800" v="1247" actId="478"/>
          <ac:spMkLst>
            <pc:docMk/>
            <pc:sldMk cId="1619562502" sldId="693"/>
            <ac:spMk id="6" creationId="{129AB398-25C4-35D3-9B6D-052EBF32BCCB}"/>
          </ac:spMkLst>
        </pc:spChg>
        <pc:spChg chg="add mod">
          <ac:chgData name="edson mesquita" userId="f880b2101b7abd2d" providerId="LiveId" clId="{DBB14D14-F900-46FB-8B59-2C8158BA64D8}" dt="2023-09-17T15:39:08.897" v="1250" actId="1076"/>
          <ac:spMkLst>
            <pc:docMk/>
            <pc:sldMk cId="1619562502" sldId="693"/>
            <ac:spMk id="7" creationId="{985E7516-0F99-1C67-FE12-182CDF17733C}"/>
          </ac:spMkLst>
        </pc:spChg>
        <pc:graphicFrameChg chg="del">
          <ac:chgData name="edson mesquita" userId="f880b2101b7abd2d" providerId="LiveId" clId="{DBB14D14-F900-46FB-8B59-2C8158BA64D8}" dt="2023-09-17T15:38:56.336" v="1245" actId="478"/>
          <ac:graphicFrameMkLst>
            <pc:docMk/>
            <pc:sldMk cId="1619562502" sldId="693"/>
            <ac:graphicFrameMk id="3" creationId="{438A0CC1-D799-75EE-B687-C9CE425081D5}"/>
          </ac:graphicFrameMkLst>
        </pc:graphicFrameChg>
        <pc:graphicFrameChg chg="del">
          <ac:chgData name="edson mesquita" userId="f880b2101b7abd2d" providerId="LiveId" clId="{DBB14D14-F900-46FB-8B59-2C8158BA64D8}" dt="2023-09-17T15:38:57.089" v="1246" actId="478"/>
          <ac:graphicFrameMkLst>
            <pc:docMk/>
            <pc:sldMk cId="1619562502" sldId="693"/>
            <ac:graphicFrameMk id="5" creationId="{A731A4F4-1B2B-744E-48A1-E901621941B4}"/>
          </ac:graphicFrameMkLst>
        </pc:graphicFrameChg>
        <pc:picChg chg="add mod">
          <ac:chgData name="edson mesquita" userId="f880b2101b7abd2d" providerId="LiveId" clId="{DBB14D14-F900-46FB-8B59-2C8158BA64D8}" dt="2023-09-17T15:39:12.570" v="1252" actId="1076"/>
          <ac:picMkLst>
            <pc:docMk/>
            <pc:sldMk cId="1619562502" sldId="693"/>
            <ac:picMk id="4" creationId="{99BB0836-6D6F-EDFD-20AF-A2D5027A7930}"/>
          </ac:picMkLst>
        </pc:picChg>
        <pc:picChg chg="add mod">
          <ac:chgData name="edson mesquita" userId="f880b2101b7abd2d" providerId="LiveId" clId="{DBB14D14-F900-46FB-8B59-2C8158BA64D8}" dt="2023-09-17T16:17:14.072" v="1502"/>
          <ac:picMkLst>
            <pc:docMk/>
            <pc:sldMk cId="1619562502" sldId="693"/>
            <ac:picMk id="5" creationId="{3CAA40F1-4E5F-5F7D-3198-95B51062BC88}"/>
          </ac:picMkLst>
        </pc:picChg>
      </pc:sldChg>
      <pc:sldChg chg="addSp delSp modSp add del mod delAnim modAnim">
        <pc:chgData name="edson mesquita" userId="f880b2101b7abd2d" providerId="LiveId" clId="{DBB14D14-F900-46FB-8B59-2C8158BA64D8}" dt="2023-09-17T16:17:54.860" v="1516" actId="1076"/>
        <pc:sldMkLst>
          <pc:docMk/>
          <pc:sldMk cId="1390522057" sldId="694"/>
        </pc:sldMkLst>
        <pc:spChg chg="mod">
          <ac:chgData name="edson mesquita" userId="f880b2101b7abd2d" providerId="LiveId" clId="{DBB14D14-F900-46FB-8B59-2C8158BA64D8}" dt="2023-09-17T15:40:05.467" v="1284" actId="20577"/>
          <ac:spMkLst>
            <pc:docMk/>
            <pc:sldMk cId="1390522057" sldId="694"/>
            <ac:spMk id="2" creationId="{2AE29253-43CA-DB2F-8F3A-027BA7D443FE}"/>
          </ac:spMkLst>
        </pc:spChg>
        <pc:spChg chg="add del mod">
          <ac:chgData name="edson mesquita" userId="f880b2101b7abd2d" providerId="LiveId" clId="{DBB14D14-F900-46FB-8B59-2C8158BA64D8}" dt="2023-09-17T16:17:26.054" v="1506" actId="478"/>
          <ac:spMkLst>
            <pc:docMk/>
            <pc:sldMk cId="1390522057" sldId="694"/>
            <ac:spMk id="3" creationId="{1A7D0AEE-609B-CFE2-B58D-D1D44A98EDD5}"/>
          </ac:spMkLst>
        </pc:spChg>
        <pc:spChg chg="add mod">
          <ac:chgData name="edson mesquita" userId="f880b2101b7abd2d" providerId="LiveId" clId="{DBB14D14-F900-46FB-8B59-2C8158BA64D8}" dt="2023-09-17T16:17:43.310" v="1510" actId="14100"/>
          <ac:spMkLst>
            <pc:docMk/>
            <pc:sldMk cId="1390522057" sldId="694"/>
            <ac:spMk id="4" creationId="{D7300262-AE09-E389-13E9-E0772D310DCB}"/>
          </ac:spMkLst>
        </pc:spChg>
        <pc:spChg chg="add mod">
          <ac:chgData name="edson mesquita" userId="f880b2101b7abd2d" providerId="LiveId" clId="{DBB14D14-F900-46FB-8B59-2C8158BA64D8}" dt="2023-09-17T16:17:47.880" v="1512" actId="1076"/>
          <ac:spMkLst>
            <pc:docMk/>
            <pc:sldMk cId="1390522057" sldId="694"/>
            <ac:spMk id="5" creationId="{2992CF23-A96D-42CA-2FD1-CA3056DFEA0E}"/>
          </ac:spMkLst>
        </pc:spChg>
        <pc:spChg chg="del">
          <ac:chgData name="edson mesquita" userId="f880b2101b7abd2d" providerId="LiveId" clId="{DBB14D14-F900-46FB-8B59-2C8158BA64D8}" dt="2023-09-17T15:40:23.556" v="1289" actId="478"/>
          <ac:spMkLst>
            <pc:docMk/>
            <pc:sldMk cId="1390522057" sldId="694"/>
            <ac:spMk id="7" creationId="{985E7516-0F99-1C67-FE12-182CDF17733C}"/>
          </ac:spMkLst>
        </pc:spChg>
        <pc:picChg chg="del">
          <ac:chgData name="edson mesquita" userId="f880b2101b7abd2d" providerId="LiveId" clId="{DBB14D14-F900-46FB-8B59-2C8158BA64D8}" dt="2023-09-17T15:40:20.585" v="1288" actId="478"/>
          <ac:picMkLst>
            <pc:docMk/>
            <pc:sldMk cId="1390522057" sldId="694"/>
            <ac:picMk id="4" creationId="{99BB0836-6D6F-EDFD-20AF-A2D5027A7930}"/>
          </ac:picMkLst>
        </pc:picChg>
        <pc:picChg chg="add mod">
          <ac:chgData name="edson mesquita" userId="f880b2101b7abd2d" providerId="LiveId" clId="{DBB14D14-F900-46FB-8B59-2C8158BA64D8}" dt="2023-09-17T16:17:54.860" v="1516" actId="1076"/>
          <ac:picMkLst>
            <pc:docMk/>
            <pc:sldMk cId="1390522057" sldId="694"/>
            <ac:picMk id="6" creationId="{5E498D38-DA91-0C6C-BC58-B12FEE41C61B}"/>
          </ac:picMkLst>
        </pc:picChg>
        <pc:picChg chg="add mod">
          <ac:chgData name="edson mesquita" userId="f880b2101b7abd2d" providerId="LiveId" clId="{DBB14D14-F900-46FB-8B59-2C8158BA64D8}" dt="2023-09-17T16:17:53.114" v="1515" actId="1076"/>
          <ac:picMkLst>
            <pc:docMk/>
            <pc:sldMk cId="1390522057" sldId="694"/>
            <ac:picMk id="7" creationId="{3CAA40F1-4E5F-5F7D-3198-95B51062BC88}"/>
          </ac:picMkLst>
        </pc:picChg>
      </pc:sldChg>
      <pc:sldChg chg="addSp delSp modSp add mod delAnim">
        <pc:chgData name="edson mesquita" userId="f880b2101b7abd2d" providerId="LiveId" clId="{DBB14D14-F900-46FB-8B59-2C8158BA64D8}" dt="2023-09-17T16:23:51.526" v="1535" actId="20577"/>
        <pc:sldMkLst>
          <pc:docMk/>
          <pc:sldMk cId="1540310942" sldId="695"/>
        </pc:sldMkLst>
        <pc:spChg chg="mod">
          <ac:chgData name="edson mesquita" userId="f880b2101b7abd2d" providerId="LiveId" clId="{DBB14D14-F900-46FB-8B59-2C8158BA64D8}" dt="2023-09-17T15:42:35.193" v="1447" actId="14100"/>
          <ac:spMkLst>
            <pc:docMk/>
            <pc:sldMk cId="1540310942" sldId="695"/>
            <ac:spMk id="2" creationId="{2AE29253-43CA-DB2F-8F3A-027BA7D443FE}"/>
          </ac:spMkLst>
        </pc:spChg>
        <pc:spChg chg="del">
          <ac:chgData name="edson mesquita" userId="f880b2101b7abd2d" providerId="LiveId" clId="{DBB14D14-F900-46FB-8B59-2C8158BA64D8}" dt="2023-09-17T15:42:47.603" v="1450" actId="478"/>
          <ac:spMkLst>
            <pc:docMk/>
            <pc:sldMk cId="1540310942" sldId="695"/>
            <ac:spMk id="6" creationId="{129AB398-25C4-35D3-9B6D-052EBF32BCCB}"/>
          </ac:spMkLst>
        </pc:spChg>
        <pc:spChg chg="add mod">
          <ac:chgData name="edson mesquita" userId="f880b2101b7abd2d" providerId="LiveId" clId="{DBB14D14-F900-46FB-8B59-2C8158BA64D8}" dt="2023-09-17T16:23:51.526" v="1535" actId="20577"/>
          <ac:spMkLst>
            <pc:docMk/>
            <pc:sldMk cId="1540310942" sldId="695"/>
            <ac:spMk id="10" creationId="{D1B60A9C-5361-D943-0BDD-BF248B4E7F72}"/>
          </ac:spMkLst>
        </pc:spChg>
        <pc:graphicFrameChg chg="del">
          <ac:chgData name="edson mesquita" userId="f880b2101b7abd2d" providerId="LiveId" clId="{DBB14D14-F900-46FB-8B59-2C8158BA64D8}" dt="2023-09-17T15:42:42.544" v="1448" actId="478"/>
          <ac:graphicFrameMkLst>
            <pc:docMk/>
            <pc:sldMk cId="1540310942" sldId="695"/>
            <ac:graphicFrameMk id="3" creationId="{438A0CC1-D799-75EE-B687-C9CE425081D5}"/>
          </ac:graphicFrameMkLst>
        </pc:graphicFrameChg>
        <pc:graphicFrameChg chg="del">
          <ac:chgData name="edson mesquita" userId="f880b2101b7abd2d" providerId="LiveId" clId="{DBB14D14-F900-46FB-8B59-2C8158BA64D8}" dt="2023-09-17T15:42:44.714" v="1449" actId="478"/>
          <ac:graphicFrameMkLst>
            <pc:docMk/>
            <pc:sldMk cId="1540310942" sldId="695"/>
            <ac:graphicFrameMk id="5" creationId="{A731A4F4-1B2B-744E-48A1-E901621941B4}"/>
          </ac:graphicFrameMkLst>
        </pc:graphicFrameChg>
        <pc:picChg chg="add mod">
          <ac:chgData name="edson mesquita" userId="f880b2101b7abd2d" providerId="LiveId" clId="{DBB14D14-F900-46FB-8B59-2C8158BA64D8}" dt="2023-09-17T15:53:26.692" v="1491" actId="1076"/>
          <ac:picMkLst>
            <pc:docMk/>
            <pc:sldMk cId="1540310942" sldId="695"/>
            <ac:picMk id="7" creationId="{03225132-F1CC-120A-759D-92A0E3C33221}"/>
          </ac:picMkLst>
        </pc:picChg>
      </pc:sldChg>
    </pc:docChg>
  </pc:docChgLst>
  <pc:docChgLst>
    <pc:chgData name="edson mesquita" userId="f880b2101b7abd2d" providerId="LiveId" clId="{5CA6C942-83BB-4C7A-AFFA-09816DF541B4}"/>
    <pc:docChg chg="undo custSel addSld delSld modSld sldOrd">
      <pc:chgData name="edson mesquita" userId="f880b2101b7abd2d" providerId="LiveId" clId="{5CA6C942-83BB-4C7A-AFFA-09816DF541B4}" dt="2023-09-15T19:59:50.682" v="1090" actId="20577"/>
      <pc:docMkLst>
        <pc:docMk/>
      </pc:docMkLst>
      <pc:sldChg chg="modSp mod">
        <pc:chgData name="edson mesquita" userId="f880b2101b7abd2d" providerId="LiveId" clId="{5CA6C942-83BB-4C7A-AFFA-09816DF541B4}" dt="2023-09-15T12:54:13.736" v="65" actId="1076"/>
        <pc:sldMkLst>
          <pc:docMk/>
          <pc:sldMk cId="0" sldId="256"/>
        </pc:sldMkLst>
        <pc:spChg chg="mod">
          <ac:chgData name="edson mesquita" userId="f880b2101b7abd2d" providerId="LiveId" clId="{5CA6C942-83BB-4C7A-AFFA-09816DF541B4}" dt="2023-09-15T12:54:13.736" v="65" actId="1076"/>
          <ac:spMkLst>
            <pc:docMk/>
            <pc:sldMk cId="0" sldId="256"/>
            <ac:spMk id="9" creationId="{00000000-0000-0000-0000-000000000000}"/>
          </ac:spMkLst>
        </pc:spChg>
      </pc:sldChg>
      <pc:sldChg chg="addSp delSp modSp mod">
        <pc:chgData name="edson mesquita" userId="f880b2101b7abd2d" providerId="LiveId" clId="{5CA6C942-83BB-4C7A-AFFA-09816DF541B4}" dt="2023-09-15T13:00:11.404" v="173" actId="1076"/>
        <pc:sldMkLst>
          <pc:docMk/>
          <pc:sldMk cId="0" sldId="257"/>
        </pc:sldMkLst>
        <pc:spChg chg="add del mod">
          <ac:chgData name="edson mesquita" userId="f880b2101b7abd2d" providerId="LiveId" clId="{5CA6C942-83BB-4C7A-AFFA-09816DF541B4}" dt="2023-09-15T12:56:23.536" v="74" actId="1076"/>
          <ac:spMkLst>
            <pc:docMk/>
            <pc:sldMk cId="0" sldId="257"/>
            <ac:spMk id="2" creationId="{856A148C-C068-6513-FA64-C77B6241D689}"/>
          </ac:spMkLst>
        </pc:spChg>
        <pc:spChg chg="mod">
          <ac:chgData name="edson mesquita" userId="f880b2101b7abd2d" providerId="LiveId" clId="{5CA6C942-83BB-4C7A-AFFA-09816DF541B4}" dt="2023-09-15T12:57:39.239" v="153" actId="14100"/>
          <ac:spMkLst>
            <pc:docMk/>
            <pc:sldMk cId="0" sldId="257"/>
            <ac:spMk id="9" creationId="{00000000-0000-0000-0000-000000000000}"/>
          </ac:spMkLst>
        </pc:spChg>
        <pc:graphicFrameChg chg="add del mod">
          <ac:chgData name="edson mesquita" userId="f880b2101b7abd2d" providerId="LiveId" clId="{5CA6C942-83BB-4C7A-AFFA-09816DF541B4}" dt="2023-09-15T12:59:09.886" v="154" actId="478"/>
          <ac:graphicFrameMkLst>
            <pc:docMk/>
            <pc:sldMk cId="0" sldId="257"/>
            <ac:graphicFrameMk id="3" creationId="{79F62455-9F07-E705-EE9B-6165DBA37A3A}"/>
          </ac:graphicFrameMkLst>
        </pc:graphicFrameChg>
        <pc:graphicFrameChg chg="add del mod">
          <ac:chgData name="edson mesquita" userId="f880b2101b7abd2d" providerId="LiveId" clId="{5CA6C942-83BB-4C7A-AFFA-09816DF541B4}" dt="2023-09-15T13:00:11.404" v="173" actId="1076"/>
          <ac:graphicFrameMkLst>
            <pc:docMk/>
            <pc:sldMk cId="0" sldId="257"/>
            <ac:graphicFrameMk id="5" creationId="{0FA130BD-6F26-5183-B350-64623E263534}"/>
          </ac:graphicFrameMkLst>
        </pc:graphicFrameChg>
        <pc:graphicFrameChg chg="add del mod">
          <ac:chgData name="edson mesquita" userId="f880b2101b7abd2d" providerId="LiveId" clId="{5CA6C942-83BB-4C7A-AFFA-09816DF541B4}" dt="2023-09-15T12:59:53.030" v="162" actId="478"/>
          <ac:graphicFrameMkLst>
            <pc:docMk/>
            <pc:sldMk cId="0" sldId="257"/>
            <ac:graphicFrameMk id="6" creationId="{FC8F66FB-D61C-1752-FCEC-26EEA6DE0DD5}"/>
          </ac:graphicFrameMkLst>
        </pc:graphicFrameChg>
        <pc:picChg chg="add mod">
          <ac:chgData name="edson mesquita" userId="f880b2101b7abd2d" providerId="LiveId" clId="{5CA6C942-83BB-4C7A-AFFA-09816DF541B4}" dt="2023-09-15T13:00:09.143" v="171" actId="1076"/>
          <ac:picMkLst>
            <pc:docMk/>
            <pc:sldMk cId="0" sldId="257"/>
            <ac:picMk id="7" creationId="{7290AE19-41B3-81FD-6F96-90EF5BC07044}"/>
          </ac:picMkLst>
        </pc:picChg>
        <pc:picChg chg="add mod">
          <ac:chgData name="edson mesquita" userId="f880b2101b7abd2d" providerId="LiveId" clId="{5CA6C942-83BB-4C7A-AFFA-09816DF541B4}" dt="2023-09-15T13:00:10.148" v="172" actId="1076"/>
          <ac:picMkLst>
            <pc:docMk/>
            <pc:sldMk cId="0" sldId="257"/>
            <ac:picMk id="10" creationId="{7D3B298C-E82B-4740-B04A-EF78D9D0A4E4}"/>
          </ac:picMkLst>
        </pc:picChg>
      </pc:sldChg>
      <pc:sldChg chg="addSp delSp modSp mod">
        <pc:chgData name="edson mesquita" userId="f880b2101b7abd2d" providerId="LiveId" clId="{5CA6C942-83BB-4C7A-AFFA-09816DF541B4}" dt="2023-09-15T13:21:35.782" v="266"/>
        <pc:sldMkLst>
          <pc:docMk/>
          <pc:sldMk cId="0" sldId="258"/>
        </pc:sldMkLst>
        <pc:spChg chg="add mod">
          <ac:chgData name="edson mesquita" userId="f880b2101b7abd2d" providerId="LiveId" clId="{5CA6C942-83BB-4C7A-AFFA-09816DF541B4}" dt="2023-09-15T13:14:28.032" v="213" actId="1076"/>
          <ac:spMkLst>
            <pc:docMk/>
            <pc:sldMk cId="0" sldId="258"/>
            <ac:spMk id="2" creationId="{C207C2A3-89CD-DA5D-8978-02E3AFD663B2}"/>
          </ac:spMkLst>
        </pc:spChg>
        <pc:spChg chg="add del mod">
          <ac:chgData name="edson mesquita" userId="f880b2101b7abd2d" providerId="LiveId" clId="{5CA6C942-83BB-4C7A-AFFA-09816DF541B4}" dt="2023-09-15T13:21:35.782" v="266"/>
          <ac:spMkLst>
            <pc:docMk/>
            <pc:sldMk cId="0" sldId="258"/>
            <ac:spMk id="5" creationId="{5723236B-B598-9A4A-2C2A-89B6597A9E61}"/>
          </ac:spMkLst>
        </pc:spChg>
        <pc:spChg chg="mod">
          <ac:chgData name="edson mesquita" userId="f880b2101b7abd2d" providerId="LiveId" clId="{5CA6C942-83BB-4C7A-AFFA-09816DF541B4}" dt="2023-09-15T13:18:32.623" v="257" actId="20577"/>
          <ac:spMkLst>
            <pc:docMk/>
            <pc:sldMk cId="0" sldId="258"/>
            <ac:spMk id="9" creationId="{00000000-0000-0000-0000-000000000000}"/>
          </ac:spMkLst>
        </pc:spChg>
        <pc:picChg chg="add mod">
          <ac:chgData name="edson mesquita" userId="f880b2101b7abd2d" providerId="LiveId" clId="{5CA6C942-83BB-4C7A-AFFA-09816DF541B4}" dt="2023-09-15T13:13:21.618" v="177" actId="1076"/>
          <ac:picMkLst>
            <pc:docMk/>
            <pc:sldMk cId="0" sldId="258"/>
            <ac:picMk id="3" creationId="{5E2061AD-97A4-9C30-FCE9-A357E6BA0D6F}"/>
          </ac:picMkLst>
        </pc:picChg>
        <pc:picChg chg="add mod">
          <ac:chgData name="edson mesquita" userId="f880b2101b7abd2d" providerId="LiveId" clId="{5CA6C942-83BB-4C7A-AFFA-09816DF541B4}" dt="2023-09-15T13:14:31.906" v="214" actId="1076"/>
          <ac:picMkLst>
            <pc:docMk/>
            <pc:sldMk cId="0" sldId="258"/>
            <ac:picMk id="4" creationId="{16FB00FC-0F5B-9087-00C9-68A76705EE34}"/>
          </ac:picMkLst>
        </pc:picChg>
      </pc:sldChg>
      <pc:sldChg chg="addSp delSp modSp add mod modAnim">
        <pc:chgData name="edson mesquita" userId="f880b2101b7abd2d" providerId="LiveId" clId="{5CA6C942-83BB-4C7A-AFFA-09816DF541B4}" dt="2023-09-15T13:24:31.835" v="386" actId="1076"/>
        <pc:sldMkLst>
          <pc:docMk/>
          <pc:sldMk cId="836788197" sldId="259"/>
        </pc:sldMkLst>
        <pc:spChg chg="del">
          <ac:chgData name="edson mesquita" userId="f880b2101b7abd2d" providerId="LiveId" clId="{5CA6C942-83BB-4C7A-AFFA-09816DF541B4}" dt="2023-09-15T13:22:04.825" v="268" actId="478"/>
          <ac:spMkLst>
            <pc:docMk/>
            <pc:sldMk cId="836788197" sldId="259"/>
            <ac:spMk id="2" creationId="{C207C2A3-89CD-DA5D-8978-02E3AFD663B2}"/>
          </ac:spMkLst>
        </pc:spChg>
        <pc:spChg chg="mod">
          <ac:chgData name="edson mesquita" userId="f880b2101b7abd2d" providerId="LiveId" clId="{5CA6C942-83BB-4C7A-AFFA-09816DF541B4}" dt="2023-09-15T13:23:14.113" v="371" actId="20577"/>
          <ac:spMkLst>
            <pc:docMk/>
            <pc:sldMk cId="836788197" sldId="259"/>
            <ac:spMk id="9" creationId="{00000000-0000-0000-0000-000000000000}"/>
          </ac:spMkLst>
        </pc:spChg>
        <pc:picChg chg="del">
          <ac:chgData name="edson mesquita" userId="f880b2101b7abd2d" providerId="LiveId" clId="{5CA6C942-83BB-4C7A-AFFA-09816DF541B4}" dt="2023-09-15T13:22:03.060" v="267" actId="478"/>
          <ac:picMkLst>
            <pc:docMk/>
            <pc:sldMk cId="836788197" sldId="259"/>
            <ac:picMk id="3" creationId="{5E2061AD-97A4-9C30-FCE9-A357E6BA0D6F}"/>
          </ac:picMkLst>
        </pc:picChg>
        <pc:picChg chg="del">
          <ac:chgData name="edson mesquita" userId="f880b2101b7abd2d" providerId="LiveId" clId="{5CA6C942-83BB-4C7A-AFFA-09816DF541B4}" dt="2023-09-15T13:22:05.465" v="269" actId="478"/>
          <ac:picMkLst>
            <pc:docMk/>
            <pc:sldMk cId="836788197" sldId="259"/>
            <ac:picMk id="4" creationId="{16FB00FC-0F5B-9087-00C9-68A76705EE34}"/>
          </ac:picMkLst>
        </pc:picChg>
        <pc:picChg chg="add mod">
          <ac:chgData name="edson mesquita" userId="f880b2101b7abd2d" providerId="LiveId" clId="{5CA6C942-83BB-4C7A-AFFA-09816DF541B4}" dt="2023-09-15T13:24:30.023" v="385" actId="1076"/>
          <ac:picMkLst>
            <pc:docMk/>
            <pc:sldMk cId="836788197" sldId="259"/>
            <ac:picMk id="5" creationId="{376555BD-776C-E151-0EA5-A66BA0957B55}"/>
          </ac:picMkLst>
        </pc:picChg>
        <pc:picChg chg="add mod">
          <ac:chgData name="edson mesquita" userId="f880b2101b7abd2d" providerId="LiveId" clId="{5CA6C942-83BB-4C7A-AFFA-09816DF541B4}" dt="2023-09-15T13:24:31.835" v="386" actId="1076"/>
          <ac:picMkLst>
            <pc:docMk/>
            <pc:sldMk cId="836788197" sldId="259"/>
            <ac:picMk id="6" creationId="{3AB8B249-C337-4541-44B1-26D10922102F}"/>
          </ac:picMkLst>
        </pc:picChg>
      </pc:sldChg>
      <pc:sldChg chg="addSp delSp modSp add mod modAnim">
        <pc:chgData name="edson mesquita" userId="f880b2101b7abd2d" providerId="LiveId" clId="{5CA6C942-83BB-4C7A-AFFA-09816DF541B4}" dt="2023-09-15T13:49:00.811" v="480" actId="20577"/>
        <pc:sldMkLst>
          <pc:docMk/>
          <pc:sldMk cId="1619001492" sldId="260"/>
        </pc:sldMkLst>
        <pc:spChg chg="del mod">
          <ac:chgData name="edson mesquita" userId="f880b2101b7abd2d" providerId="LiveId" clId="{5CA6C942-83BB-4C7A-AFFA-09816DF541B4}" dt="2023-09-15T13:21:13.364" v="262" actId="478"/>
          <ac:spMkLst>
            <pc:docMk/>
            <pc:sldMk cId="1619001492" sldId="260"/>
            <ac:spMk id="2" creationId="{C207C2A3-89CD-DA5D-8978-02E3AFD663B2}"/>
          </ac:spMkLst>
        </pc:spChg>
        <pc:spChg chg="mod">
          <ac:chgData name="edson mesquita" userId="f880b2101b7abd2d" providerId="LiveId" clId="{5CA6C942-83BB-4C7A-AFFA-09816DF541B4}" dt="2023-09-15T13:49:00.811" v="480" actId="20577"/>
          <ac:spMkLst>
            <pc:docMk/>
            <pc:sldMk cId="1619001492" sldId="260"/>
            <ac:spMk id="9" creationId="{00000000-0000-0000-0000-000000000000}"/>
          </ac:spMkLst>
        </pc:spChg>
        <pc:graphicFrameChg chg="add mod">
          <ac:chgData name="edson mesquita" userId="f880b2101b7abd2d" providerId="LiveId" clId="{5CA6C942-83BB-4C7A-AFFA-09816DF541B4}" dt="2023-09-15T13:47:16.217" v="424" actId="1076"/>
          <ac:graphicFrameMkLst>
            <pc:docMk/>
            <pc:sldMk cId="1619001492" sldId="260"/>
            <ac:graphicFrameMk id="5" creationId="{522ABBD9-BAAF-6BB2-31A9-96B6D2B78A57}"/>
          </ac:graphicFrameMkLst>
        </pc:graphicFrameChg>
        <pc:graphicFrameChg chg="add mod">
          <ac:chgData name="edson mesquita" userId="f880b2101b7abd2d" providerId="LiveId" clId="{5CA6C942-83BB-4C7A-AFFA-09816DF541B4}" dt="2023-09-15T13:47:21.060" v="426" actId="1076"/>
          <ac:graphicFrameMkLst>
            <pc:docMk/>
            <pc:sldMk cId="1619001492" sldId="260"/>
            <ac:graphicFrameMk id="6" creationId="{CE4C4732-FC3F-CB72-D995-5AE5903FFC48}"/>
          </ac:graphicFrameMkLst>
        </pc:graphicFrameChg>
        <pc:picChg chg="del">
          <ac:chgData name="edson mesquita" userId="f880b2101b7abd2d" providerId="LiveId" clId="{5CA6C942-83BB-4C7A-AFFA-09816DF541B4}" dt="2023-09-15T13:21:10.708" v="260" actId="478"/>
          <ac:picMkLst>
            <pc:docMk/>
            <pc:sldMk cId="1619001492" sldId="260"/>
            <ac:picMk id="3" creationId="{5E2061AD-97A4-9C30-FCE9-A357E6BA0D6F}"/>
          </ac:picMkLst>
        </pc:picChg>
        <pc:picChg chg="del">
          <ac:chgData name="edson mesquita" userId="f880b2101b7abd2d" providerId="LiveId" clId="{5CA6C942-83BB-4C7A-AFFA-09816DF541B4}" dt="2023-09-15T13:21:14.114" v="263" actId="478"/>
          <ac:picMkLst>
            <pc:docMk/>
            <pc:sldMk cId="1619001492" sldId="260"/>
            <ac:picMk id="4" creationId="{16FB00FC-0F5B-9087-00C9-68A76705EE34}"/>
          </ac:picMkLst>
        </pc:picChg>
        <pc:picChg chg="add mod">
          <ac:chgData name="edson mesquita" userId="f880b2101b7abd2d" providerId="LiveId" clId="{5CA6C942-83BB-4C7A-AFFA-09816DF541B4}" dt="2023-09-15T13:47:18.310" v="425" actId="1076"/>
          <ac:picMkLst>
            <pc:docMk/>
            <pc:sldMk cId="1619001492" sldId="260"/>
            <ac:picMk id="7" creationId="{7D757AE6-A7FB-F366-9B16-269203560450}"/>
          </ac:picMkLst>
        </pc:picChg>
        <pc:picChg chg="add del">
          <ac:chgData name="edson mesquita" userId="f880b2101b7abd2d" providerId="LiveId" clId="{5CA6C942-83BB-4C7A-AFFA-09816DF541B4}" dt="2023-09-15T13:47:08.594" v="421" actId="22"/>
          <ac:picMkLst>
            <pc:docMk/>
            <pc:sldMk cId="1619001492" sldId="260"/>
            <ac:picMk id="11" creationId="{5AEBC95A-DD3C-BF45-BB4D-848700979722}"/>
          </ac:picMkLst>
        </pc:picChg>
        <pc:picChg chg="add mod">
          <ac:chgData name="edson mesquita" userId="f880b2101b7abd2d" providerId="LiveId" clId="{5CA6C942-83BB-4C7A-AFFA-09816DF541B4}" dt="2023-09-15T13:47:23.591" v="427" actId="1076"/>
          <ac:picMkLst>
            <pc:docMk/>
            <pc:sldMk cId="1619001492" sldId="260"/>
            <ac:picMk id="13" creationId="{154386BD-D0AE-A13B-9A20-40C58E07C093}"/>
          </ac:picMkLst>
        </pc:picChg>
      </pc:sldChg>
      <pc:sldChg chg="add del">
        <pc:chgData name="edson mesquita" userId="f880b2101b7abd2d" providerId="LiveId" clId="{5CA6C942-83BB-4C7A-AFFA-09816DF541B4}" dt="2023-09-15T13:13:41.553" v="179" actId="47"/>
        <pc:sldMkLst>
          <pc:docMk/>
          <pc:sldMk cId="4200182192" sldId="654"/>
        </pc:sldMkLst>
      </pc:sldChg>
      <pc:sldChg chg="delSp modSp add mod delAnim">
        <pc:chgData name="edson mesquita" userId="f880b2101b7abd2d" providerId="LiveId" clId="{5CA6C942-83BB-4C7A-AFFA-09816DF541B4}" dt="2023-09-15T19:57:54.611" v="1025" actId="21"/>
        <pc:sldMkLst>
          <pc:docMk/>
          <pc:sldMk cId="2966339304" sldId="664"/>
        </pc:sldMkLst>
        <pc:spChg chg="del">
          <ac:chgData name="edson mesquita" userId="f880b2101b7abd2d" providerId="LiveId" clId="{5CA6C942-83BB-4C7A-AFFA-09816DF541B4}" dt="2023-09-15T19:57:54.611" v="1025" actId="21"/>
          <ac:spMkLst>
            <pc:docMk/>
            <pc:sldMk cId="2966339304" sldId="664"/>
            <ac:spMk id="4" creationId="{71F3BC36-A82C-E578-5456-777073B05B11}"/>
          </ac:spMkLst>
        </pc:spChg>
        <pc:spChg chg="del mod">
          <ac:chgData name="edson mesquita" userId="f880b2101b7abd2d" providerId="LiveId" clId="{5CA6C942-83BB-4C7A-AFFA-09816DF541B4}" dt="2023-09-15T19:57:35.798" v="1024" actId="21"/>
          <ac:spMkLst>
            <pc:docMk/>
            <pc:sldMk cId="2966339304" sldId="664"/>
            <ac:spMk id="6" creationId="{7D65885E-943F-4EE0-8238-DDAA33D2F9DC}"/>
          </ac:spMkLst>
        </pc:spChg>
        <pc:graphicFrameChg chg="del">
          <ac:chgData name="edson mesquita" userId="f880b2101b7abd2d" providerId="LiveId" clId="{5CA6C942-83BB-4C7A-AFFA-09816DF541B4}" dt="2023-09-15T19:57:54.611" v="1025" actId="21"/>
          <ac:graphicFrameMkLst>
            <pc:docMk/>
            <pc:sldMk cId="2966339304" sldId="664"/>
            <ac:graphicFrameMk id="2" creationId="{2B7C7F20-5427-49AE-7927-C7B4BD131C37}"/>
          </ac:graphicFrameMkLst>
        </pc:graphicFrameChg>
        <pc:graphicFrameChg chg="del">
          <ac:chgData name="edson mesquita" userId="f880b2101b7abd2d" providerId="LiveId" clId="{5CA6C942-83BB-4C7A-AFFA-09816DF541B4}" dt="2023-09-15T19:57:54.611" v="1025" actId="21"/>
          <ac:graphicFrameMkLst>
            <pc:docMk/>
            <pc:sldMk cId="2966339304" sldId="664"/>
            <ac:graphicFrameMk id="3" creationId="{3E13AC6D-9BF3-5F30-44ED-E3BC2150CE38}"/>
          </ac:graphicFrameMkLst>
        </pc:graphicFrameChg>
        <pc:graphicFrameChg chg="del">
          <ac:chgData name="edson mesquita" userId="f880b2101b7abd2d" providerId="LiveId" clId="{5CA6C942-83BB-4C7A-AFFA-09816DF541B4}" dt="2023-09-15T19:57:54.611" v="1025" actId="21"/>
          <ac:graphicFrameMkLst>
            <pc:docMk/>
            <pc:sldMk cId="2966339304" sldId="664"/>
            <ac:graphicFrameMk id="9" creationId="{F93FBF74-903A-8FE8-1637-4E800F828D56}"/>
          </ac:graphicFrameMkLst>
        </pc:graphicFrameChg>
        <pc:picChg chg="del">
          <ac:chgData name="edson mesquita" userId="f880b2101b7abd2d" providerId="LiveId" clId="{5CA6C942-83BB-4C7A-AFFA-09816DF541B4}" dt="2023-09-15T19:57:25.585" v="1022" actId="478"/>
          <ac:picMkLst>
            <pc:docMk/>
            <pc:sldMk cId="2966339304" sldId="664"/>
            <ac:picMk id="5" creationId="{B1C74C8B-D8E2-4F28-8639-337D15E944C0}"/>
          </ac:picMkLst>
        </pc:picChg>
      </pc:sldChg>
      <pc:sldChg chg="add">
        <pc:chgData name="edson mesquita" userId="f880b2101b7abd2d" providerId="LiveId" clId="{5CA6C942-83BB-4C7A-AFFA-09816DF541B4}" dt="2023-09-15T19:56:52.805" v="1021"/>
        <pc:sldMkLst>
          <pc:docMk/>
          <pc:sldMk cId="175745716" sldId="665"/>
        </pc:sldMkLst>
      </pc:sldChg>
      <pc:sldChg chg="del">
        <pc:chgData name="edson mesquita" userId="f880b2101b7abd2d" providerId="LiveId" clId="{5CA6C942-83BB-4C7A-AFFA-09816DF541B4}" dt="2023-09-15T14:16:09.671" v="759" actId="47"/>
        <pc:sldMkLst>
          <pc:docMk/>
          <pc:sldMk cId="2483812730" sldId="667"/>
        </pc:sldMkLst>
      </pc:sldChg>
      <pc:sldChg chg="add">
        <pc:chgData name="edson mesquita" userId="f880b2101b7abd2d" providerId="LiveId" clId="{5CA6C942-83BB-4C7A-AFFA-09816DF541B4}" dt="2023-09-15T19:56:52.805" v="1021"/>
        <pc:sldMkLst>
          <pc:docMk/>
          <pc:sldMk cId="1960524080" sldId="668"/>
        </pc:sldMkLst>
      </pc:sldChg>
      <pc:sldChg chg="del">
        <pc:chgData name="edson mesquita" userId="f880b2101b7abd2d" providerId="LiveId" clId="{5CA6C942-83BB-4C7A-AFFA-09816DF541B4}" dt="2023-09-15T14:16:13.654" v="760" actId="47"/>
        <pc:sldMkLst>
          <pc:docMk/>
          <pc:sldMk cId="3952008943" sldId="671"/>
        </pc:sldMkLst>
      </pc:sldChg>
      <pc:sldChg chg="addSp delSp modSp add mod ord modAnim">
        <pc:chgData name="edson mesquita" userId="f880b2101b7abd2d" providerId="LiveId" clId="{5CA6C942-83BB-4C7A-AFFA-09816DF541B4}" dt="2023-09-15T14:16:01.390" v="758" actId="1076"/>
        <pc:sldMkLst>
          <pc:docMk/>
          <pc:sldMk cId="2088581076" sldId="672"/>
        </pc:sldMkLst>
        <pc:spChg chg="del mod">
          <ac:chgData name="edson mesquita" userId="f880b2101b7abd2d" providerId="LiveId" clId="{5CA6C942-83BB-4C7A-AFFA-09816DF541B4}" dt="2023-09-15T13:50:51.703" v="569" actId="478"/>
          <ac:spMkLst>
            <pc:docMk/>
            <pc:sldMk cId="2088581076" sldId="672"/>
            <ac:spMk id="2" creationId="{C207C2A3-89CD-DA5D-8978-02E3AFD663B2}"/>
          </ac:spMkLst>
        </pc:spChg>
        <pc:spChg chg="add mod">
          <ac:chgData name="edson mesquita" userId="f880b2101b7abd2d" providerId="LiveId" clId="{5CA6C942-83BB-4C7A-AFFA-09816DF541B4}" dt="2023-09-15T14:15:53.223" v="755" actId="14100"/>
          <ac:spMkLst>
            <pc:docMk/>
            <pc:sldMk cId="2088581076" sldId="672"/>
            <ac:spMk id="7" creationId="{386DA804-D1F8-C4EC-5045-C49AC48B67A9}"/>
          </ac:spMkLst>
        </pc:spChg>
        <pc:spChg chg="mod">
          <ac:chgData name="edson mesquita" userId="f880b2101b7abd2d" providerId="LiveId" clId="{5CA6C942-83BB-4C7A-AFFA-09816DF541B4}" dt="2023-09-15T13:50:33.097" v="566" actId="20577"/>
          <ac:spMkLst>
            <pc:docMk/>
            <pc:sldMk cId="2088581076" sldId="672"/>
            <ac:spMk id="9" creationId="{00000000-0000-0000-0000-000000000000}"/>
          </ac:spMkLst>
        </pc:spChg>
        <pc:graphicFrameChg chg="add mod">
          <ac:chgData name="edson mesquita" userId="f880b2101b7abd2d" providerId="LiveId" clId="{5CA6C942-83BB-4C7A-AFFA-09816DF541B4}" dt="2023-09-15T14:16:01.390" v="758" actId="1076"/>
          <ac:graphicFrameMkLst>
            <pc:docMk/>
            <pc:sldMk cId="2088581076" sldId="672"/>
            <ac:graphicFrameMk id="5" creationId="{8F1115D6-9F46-760F-8AFD-68370B111F47}"/>
          </ac:graphicFrameMkLst>
        </pc:graphicFrameChg>
        <pc:graphicFrameChg chg="add mod">
          <ac:chgData name="edson mesquita" userId="f880b2101b7abd2d" providerId="LiveId" clId="{5CA6C942-83BB-4C7A-AFFA-09816DF541B4}" dt="2023-09-15T14:15:59.769" v="757" actId="1076"/>
          <ac:graphicFrameMkLst>
            <pc:docMk/>
            <pc:sldMk cId="2088581076" sldId="672"/>
            <ac:graphicFrameMk id="6" creationId="{95DBD31D-41C1-DE24-399C-EC608F94CD48}"/>
          </ac:graphicFrameMkLst>
        </pc:graphicFrameChg>
        <pc:picChg chg="del">
          <ac:chgData name="edson mesquita" userId="f880b2101b7abd2d" providerId="LiveId" clId="{5CA6C942-83BB-4C7A-AFFA-09816DF541B4}" dt="2023-09-15T13:50:49.578" v="567" actId="478"/>
          <ac:picMkLst>
            <pc:docMk/>
            <pc:sldMk cId="2088581076" sldId="672"/>
            <ac:picMk id="3" creationId="{5E2061AD-97A4-9C30-FCE9-A357E6BA0D6F}"/>
          </ac:picMkLst>
        </pc:picChg>
        <pc:picChg chg="del">
          <ac:chgData name="edson mesquita" userId="f880b2101b7abd2d" providerId="LiveId" clId="{5CA6C942-83BB-4C7A-AFFA-09816DF541B4}" dt="2023-09-15T13:50:52.390" v="570" actId="478"/>
          <ac:picMkLst>
            <pc:docMk/>
            <pc:sldMk cId="2088581076" sldId="672"/>
            <ac:picMk id="4" creationId="{16FB00FC-0F5B-9087-00C9-68A76705EE34}"/>
          </ac:picMkLst>
        </pc:picChg>
      </pc:sldChg>
      <pc:sldChg chg="addSp delSp modSp add mod ord">
        <pc:chgData name="edson mesquita" userId="f880b2101b7abd2d" providerId="LiveId" clId="{5CA6C942-83BB-4C7A-AFFA-09816DF541B4}" dt="2023-09-15T14:02:20.661" v="656" actId="1076"/>
        <pc:sldMkLst>
          <pc:docMk/>
          <pc:sldMk cId="1955214992" sldId="673"/>
        </pc:sldMkLst>
        <pc:spChg chg="mod">
          <ac:chgData name="edson mesquita" userId="f880b2101b7abd2d" providerId="LiveId" clId="{5CA6C942-83BB-4C7A-AFFA-09816DF541B4}" dt="2023-09-15T13:57:10.847" v="641" actId="20577"/>
          <ac:spMkLst>
            <pc:docMk/>
            <pc:sldMk cId="1955214992" sldId="673"/>
            <ac:spMk id="9" creationId="{00000000-0000-0000-0000-000000000000}"/>
          </ac:spMkLst>
        </pc:spChg>
        <pc:picChg chg="add mod">
          <ac:chgData name="edson mesquita" userId="f880b2101b7abd2d" providerId="LiveId" clId="{5CA6C942-83BB-4C7A-AFFA-09816DF541B4}" dt="2023-09-15T14:02:20.661" v="656" actId="1076"/>
          <ac:picMkLst>
            <pc:docMk/>
            <pc:sldMk cId="1955214992" sldId="673"/>
            <ac:picMk id="3" creationId="{CB1BC207-2519-D402-5738-A3795CE9404A}"/>
          </ac:picMkLst>
        </pc:picChg>
        <pc:picChg chg="add del mod">
          <ac:chgData name="edson mesquita" userId="f880b2101b7abd2d" providerId="LiveId" clId="{5CA6C942-83BB-4C7A-AFFA-09816DF541B4}" dt="2023-09-15T13:58:16.791" v="642" actId="478"/>
          <ac:picMkLst>
            <pc:docMk/>
            <pc:sldMk cId="1955214992" sldId="673"/>
            <ac:picMk id="5" creationId="{2A5EF0B4-6E5C-E969-E53C-7EA01C6EADFB}"/>
          </ac:picMkLst>
        </pc:picChg>
        <pc:picChg chg="add del">
          <ac:chgData name="edson mesquita" userId="f880b2101b7abd2d" providerId="LiveId" clId="{5CA6C942-83BB-4C7A-AFFA-09816DF541B4}" dt="2023-09-15T13:58:20.335" v="644" actId="22"/>
          <ac:picMkLst>
            <pc:docMk/>
            <pc:sldMk cId="1955214992" sldId="673"/>
            <ac:picMk id="7" creationId="{273AF3F6-A1A7-DAFC-C73A-46A5D1AADAA6}"/>
          </ac:picMkLst>
        </pc:picChg>
        <pc:picChg chg="add mod">
          <ac:chgData name="edson mesquita" userId="f880b2101b7abd2d" providerId="LiveId" clId="{5CA6C942-83BB-4C7A-AFFA-09816DF541B4}" dt="2023-09-15T13:58:25.898" v="646" actId="1076"/>
          <ac:picMkLst>
            <pc:docMk/>
            <pc:sldMk cId="1955214992" sldId="673"/>
            <ac:picMk id="11" creationId="{92200183-83A9-BF1A-515C-C13672D4376A}"/>
          </ac:picMkLst>
        </pc:picChg>
        <pc:picChg chg="add del">
          <ac:chgData name="edson mesquita" userId="f880b2101b7abd2d" providerId="LiveId" clId="{5CA6C942-83BB-4C7A-AFFA-09816DF541B4}" dt="2023-09-15T14:00:54.370" v="648" actId="22"/>
          <ac:picMkLst>
            <pc:docMk/>
            <pc:sldMk cId="1955214992" sldId="673"/>
            <ac:picMk id="13" creationId="{C7DC63A1-043C-EF4B-AF8B-5D94690D0FB9}"/>
          </ac:picMkLst>
        </pc:picChg>
        <pc:picChg chg="add mod">
          <ac:chgData name="edson mesquita" userId="f880b2101b7abd2d" providerId="LiveId" clId="{5CA6C942-83BB-4C7A-AFFA-09816DF541B4}" dt="2023-09-15T14:01:08.044" v="654" actId="14100"/>
          <ac:picMkLst>
            <pc:docMk/>
            <pc:sldMk cId="1955214992" sldId="673"/>
            <ac:picMk id="15" creationId="{9F11504C-0CF0-3FD1-0BD6-9619AF945233}"/>
          </ac:picMkLst>
        </pc:picChg>
      </pc:sldChg>
      <pc:sldChg chg="addSp modSp add mod">
        <pc:chgData name="edson mesquita" userId="f880b2101b7abd2d" providerId="LiveId" clId="{5CA6C942-83BB-4C7A-AFFA-09816DF541B4}" dt="2023-09-15T14:15:37.196" v="753" actId="14100"/>
        <pc:sldMkLst>
          <pc:docMk/>
          <pc:sldMk cId="529749770" sldId="674"/>
        </pc:sldMkLst>
        <pc:spChg chg="mod">
          <ac:chgData name="edson mesquita" userId="f880b2101b7abd2d" providerId="LiveId" clId="{5CA6C942-83BB-4C7A-AFFA-09816DF541B4}" dt="2023-09-15T14:07:01.350" v="744" actId="313"/>
          <ac:spMkLst>
            <pc:docMk/>
            <pc:sldMk cId="529749770" sldId="674"/>
            <ac:spMk id="9" creationId="{00000000-0000-0000-0000-000000000000}"/>
          </ac:spMkLst>
        </pc:spChg>
        <pc:picChg chg="add mod">
          <ac:chgData name="edson mesquita" userId="f880b2101b7abd2d" providerId="LiveId" clId="{5CA6C942-83BB-4C7A-AFFA-09816DF541B4}" dt="2023-09-15T14:07:19.417" v="746" actId="1076"/>
          <ac:picMkLst>
            <pc:docMk/>
            <pc:sldMk cId="529749770" sldId="674"/>
            <ac:picMk id="3" creationId="{536E05D5-F728-07C0-EA04-C94D7EE03D68}"/>
          </ac:picMkLst>
        </pc:picChg>
        <pc:picChg chg="add mod">
          <ac:chgData name="edson mesquita" userId="f880b2101b7abd2d" providerId="LiveId" clId="{5CA6C942-83BB-4C7A-AFFA-09816DF541B4}" dt="2023-09-15T14:09:22.693" v="749" actId="14100"/>
          <ac:picMkLst>
            <pc:docMk/>
            <pc:sldMk cId="529749770" sldId="674"/>
            <ac:picMk id="5" creationId="{D7349E8E-1A43-0DC8-90D3-AE96D1847ADC}"/>
          </ac:picMkLst>
        </pc:picChg>
        <pc:picChg chg="add mod">
          <ac:chgData name="edson mesquita" userId="f880b2101b7abd2d" providerId="LiveId" clId="{5CA6C942-83BB-4C7A-AFFA-09816DF541B4}" dt="2023-09-15T14:15:37.196" v="753" actId="14100"/>
          <ac:picMkLst>
            <pc:docMk/>
            <pc:sldMk cId="529749770" sldId="674"/>
            <ac:picMk id="7" creationId="{A40437ED-40BC-4BC2-48C2-9C2EED7D0AD3}"/>
          </ac:picMkLst>
        </pc:picChg>
      </pc:sldChg>
      <pc:sldChg chg="addSp delSp modSp add mod">
        <pc:chgData name="edson mesquita" userId="f880b2101b7abd2d" providerId="LiveId" clId="{5CA6C942-83BB-4C7A-AFFA-09816DF541B4}" dt="2023-09-15T14:46:27.258" v="846" actId="1076"/>
        <pc:sldMkLst>
          <pc:docMk/>
          <pc:sldMk cId="4035380771" sldId="675"/>
        </pc:sldMkLst>
        <pc:spChg chg="mod">
          <ac:chgData name="edson mesquita" userId="f880b2101b7abd2d" providerId="LiveId" clId="{5CA6C942-83BB-4C7A-AFFA-09816DF541B4}" dt="2023-09-15T14:44:41.752" v="839" actId="20577"/>
          <ac:spMkLst>
            <pc:docMk/>
            <pc:sldMk cId="4035380771" sldId="675"/>
            <ac:spMk id="9" creationId="{00000000-0000-0000-0000-000000000000}"/>
          </ac:spMkLst>
        </pc:spChg>
        <pc:picChg chg="del">
          <ac:chgData name="edson mesquita" userId="f880b2101b7abd2d" providerId="LiveId" clId="{5CA6C942-83BB-4C7A-AFFA-09816DF541B4}" dt="2023-09-15T14:17:22.083" v="816" actId="478"/>
          <ac:picMkLst>
            <pc:docMk/>
            <pc:sldMk cId="4035380771" sldId="675"/>
            <ac:picMk id="3" creationId="{536E05D5-F728-07C0-EA04-C94D7EE03D68}"/>
          </ac:picMkLst>
        </pc:picChg>
        <pc:picChg chg="add mod">
          <ac:chgData name="edson mesquita" userId="f880b2101b7abd2d" providerId="LiveId" clId="{5CA6C942-83BB-4C7A-AFFA-09816DF541B4}" dt="2023-09-15T14:44:14.483" v="834" actId="1076"/>
          <ac:picMkLst>
            <pc:docMk/>
            <pc:sldMk cId="4035380771" sldId="675"/>
            <ac:picMk id="4" creationId="{2D208EFB-1BB7-89D4-3AEC-0826551F3510}"/>
          </ac:picMkLst>
        </pc:picChg>
        <pc:picChg chg="del">
          <ac:chgData name="edson mesquita" userId="f880b2101b7abd2d" providerId="LiveId" clId="{5CA6C942-83BB-4C7A-AFFA-09816DF541B4}" dt="2023-09-15T14:17:23.957" v="817" actId="478"/>
          <ac:picMkLst>
            <pc:docMk/>
            <pc:sldMk cId="4035380771" sldId="675"/>
            <ac:picMk id="5" creationId="{D7349E8E-1A43-0DC8-90D3-AE96D1847ADC}"/>
          </ac:picMkLst>
        </pc:picChg>
        <pc:picChg chg="del">
          <ac:chgData name="edson mesquita" userId="f880b2101b7abd2d" providerId="LiveId" clId="{5CA6C942-83BB-4C7A-AFFA-09816DF541B4}" dt="2023-09-15T14:17:25.786" v="818" actId="478"/>
          <ac:picMkLst>
            <pc:docMk/>
            <pc:sldMk cId="4035380771" sldId="675"/>
            <ac:picMk id="7" creationId="{A40437ED-40BC-4BC2-48C2-9C2EED7D0AD3}"/>
          </ac:picMkLst>
        </pc:picChg>
        <pc:picChg chg="add del mod">
          <ac:chgData name="edson mesquita" userId="f880b2101b7abd2d" providerId="LiveId" clId="{5CA6C942-83BB-4C7A-AFFA-09816DF541B4}" dt="2023-09-15T14:42:52.812" v="824" actId="478"/>
          <ac:picMkLst>
            <pc:docMk/>
            <pc:sldMk cId="4035380771" sldId="675"/>
            <ac:picMk id="10" creationId="{A1B41B40-A599-8ECA-43E7-D965B2310B10}"/>
          </ac:picMkLst>
        </pc:picChg>
        <pc:picChg chg="add mod">
          <ac:chgData name="edson mesquita" userId="f880b2101b7abd2d" providerId="LiveId" clId="{5CA6C942-83BB-4C7A-AFFA-09816DF541B4}" dt="2023-09-15T14:46:27.258" v="846" actId="1076"/>
          <ac:picMkLst>
            <pc:docMk/>
            <pc:sldMk cId="4035380771" sldId="675"/>
            <ac:picMk id="12" creationId="{49117F24-6F4D-61ED-27AD-44E64C5D32AD}"/>
          </ac:picMkLst>
        </pc:picChg>
        <pc:picChg chg="add mod">
          <ac:chgData name="edson mesquita" userId="f880b2101b7abd2d" providerId="LiveId" clId="{5CA6C942-83BB-4C7A-AFFA-09816DF541B4}" dt="2023-09-15T14:44:10.288" v="833" actId="14100"/>
          <ac:picMkLst>
            <pc:docMk/>
            <pc:sldMk cId="4035380771" sldId="675"/>
            <ac:picMk id="14" creationId="{A6810F99-768D-5E7B-6937-45AF15A701CD}"/>
          </ac:picMkLst>
        </pc:picChg>
        <pc:picChg chg="add mod">
          <ac:chgData name="edson mesquita" userId="f880b2101b7abd2d" providerId="LiveId" clId="{5CA6C942-83BB-4C7A-AFFA-09816DF541B4}" dt="2023-09-15T14:46:22.550" v="844" actId="1076"/>
          <ac:picMkLst>
            <pc:docMk/>
            <pc:sldMk cId="4035380771" sldId="675"/>
            <ac:picMk id="16" creationId="{A9DE4124-91A2-4F05-55BF-B91D15AB0D88}"/>
          </ac:picMkLst>
        </pc:picChg>
      </pc:sldChg>
      <pc:sldChg chg="delSp modSp add mod ord">
        <pc:chgData name="edson mesquita" userId="f880b2101b7abd2d" providerId="LiveId" clId="{5CA6C942-83BB-4C7A-AFFA-09816DF541B4}" dt="2023-09-15T14:49:29.895" v="962" actId="478"/>
        <pc:sldMkLst>
          <pc:docMk/>
          <pc:sldMk cId="3088458576" sldId="676"/>
        </pc:sldMkLst>
        <pc:spChg chg="mod">
          <ac:chgData name="edson mesquita" userId="f880b2101b7abd2d" providerId="LiveId" clId="{5CA6C942-83BB-4C7A-AFFA-09816DF541B4}" dt="2023-09-15T14:49:18.647" v="958" actId="20577"/>
          <ac:spMkLst>
            <pc:docMk/>
            <pc:sldMk cId="3088458576" sldId="676"/>
            <ac:spMk id="9" creationId="{00000000-0000-0000-0000-000000000000}"/>
          </ac:spMkLst>
        </pc:spChg>
        <pc:picChg chg="del">
          <ac:chgData name="edson mesquita" userId="f880b2101b7abd2d" providerId="LiveId" clId="{5CA6C942-83BB-4C7A-AFFA-09816DF541B4}" dt="2023-09-15T14:49:28.498" v="959" actId="478"/>
          <ac:picMkLst>
            <pc:docMk/>
            <pc:sldMk cId="3088458576" sldId="676"/>
            <ac:picMk id="3" creationId="{536E05D5-F728-07C0-EA04-C94D7EE03D68}"/>
          </ac:picMkLst>
        </pc:picChg>
        <pc:picChg chg="del mod">
          <ac:chgData name="edson mesquita" userId="f880b2101b7abd2d" providerId="LiveId" clId="{5CA6C942-83BB-4C7A-AFFA-09816DF541B4}" dt="2023-09-15T14:49:29.424" v="961" actId="478"/>
          <ac:picMkLst>
            <pc:docMk/>
            <pc:sldMk cId="3088458576" sldId="676"/>
            <ac:picMk id="5" creationId="{D7349E8E-1A43-0DC8-90D3-AE96D1847ADC}"/>
          </ac:picMkLst>
        </pc:picChg>
        <pc:picChg chg="del">
          <ac:chgData name="edson mesquita" userId="f880b2101b7abd2d" providerId="LiveId" clId="{5CA6C942-83BB-4C7A-AFFA-09816DF541B4}" dt="2023-09-15T14:49:29.895" v="962" actId="478"/>
          <ac:picMkLst>
            <pc:docMk/>
            <pc:sldMk cId="3088458576" sldId="676"/>
            <ac:picMk id="7" creationId="{A40437ED-40BC-4BC2-48C2-9C2EED7D0AD3}"/>
          </ac:picMkLst>
        </pc:picChg>
      </pc:sldChg>
      <pc:sldChg chg="add">
        <pc:chgData name="edson mesquita" userId="f880b2101b7abd2d" providerId="LiveId" clId="{5CA6C942-83BB-4C7A-AFFA-09816DF541B4}" dt="2023-09-15T14:49:34.227" v="963" actId="2890"/>
        <pc:sldMkLst>
          <pc:docMk/>
          <pc:sldMk cId="528917491" sldId="677"/>
        </pc:sldMkLst>
      </pc:sldChg>
      <pc:sldChg chg="add">
        <pc:chgData name="edson mesquita" userId="f880b2101b7abd2d" providerId="LiveId" clId="{5CA6C942-83BB-4C7A-AFFA-09816DF541B4}" dt="2023-09-15T14:49:36.439" v="964" actId="2890"/>
        <pc:sldMkLst>
          <pc:docMk/>
          <pc:sldMk cId="1403685454" sldId="678"/>
        </pc:sldMkLst>
      </pc:sldChg>
      <pc:sldChg chg="delSp add del modAnim">
        <pc:chgData name="edson mesquita" userId="f880b2101b7abd2d" providerId="LiveId" clId="{5CA6C942-83BB-4C7A-AFFA-09816DF541B4}" dt="2023-09-15T13:24:39.615" v="388" actId="47"/>
        <pc:sldMkLst>
          <pc:docMk/>
          <pc:sldMk cId="946670477" sldId="679"/>
        </pc:sldMkLst>
        <pc:picChg chg="del">
          <ac:chgData name="edson mesquita" userId="f880b2101b7abd2d" providerId="LiveId" clId="{5CA6C942-83BB-4C7A-AFFA-09816DF541B4}" dt="2023-09-15T13:23:20.315" v="372" actId="21"/>
          <ac:picMkLst>
            <pc:docMk/>
            <pc:sldMk cId="946670477" sldId="679"/>
            <ac:picMk id="2" creationId="{6FD318A8-4838-5138-AC33-1BFFE2E3A25F}"/>
          </ac:picMkLst>
        </pc:picChg>
      </pc:sldChg>
      <pc:sldChg chg="addSp delSp modSp add mod modAnim">
        <pc:chgData name="edson mesquita" userId="f880b2101b7abd2d" providerId="LiveId" clId="{5CA6C942-83BB-4C7A-AFFA-09816DF541B4}" dt="2023-09-15T19:59:50.682" v="1090" actId="20577"/>
        <pc:sldMkLst>
          <pc:docMk/>
          <pc:sldMk cId="1833195682" sldId="679"/>
        </pc:sldMkLst>
        <pc:spChg chg="add mod">
          <ac:chgData name="edson mesquita" userId="f880b2101b7abd2d" providerId="LiveId" clId="{5CA6C942-83BB-4C7A-AFFA-09816DF541B4}" dt="2023-09-15T19:59:07.624" v="1053" actId="14100"/>
          <ac:spMkLst>
            <pc:docMk/>
            <pc:sldMk cId="1833195682" sldId="679"/>
            <ac:spMk id="5" creationId="{E211D164-E081-4762-0D77-BB2D8AB6B216}"/>
          </ac:spMkLst>
        </pc:spChg>
        <pc:spChg chg="mod">
          <ac:chgData name="edson mesquita" userId="f880b2101b7abd2d" providerId="LiveId" clId="{5CA6C942-83BB-4C7A-AFFA-09816DF541B4}" dt="2023-09-15T19:59:50.682" v="1090" actId="20577"/>
          <ac:spMkLst>
            <pc:docMk/>
            <pc:sldMk cId="1833195682" sldId="679"/>
            <ac:spMk id="9" creationId="{00000000-0000-0000-0000-000000000000}"/>
          </ac:spMkLst>
        </pc:spChg>
        <pc:graphicFrameChg chg="add mod">
          <ac:chgData name="edson mesquita" userId="f880b2101b7abd2d" providerId="LiveId" clId="{5CA6C942-83BB-4C7A-AFFA-09816DF541B4}" dt="2023-09-15T19:58:05.184" v="1028" actId="14100"/>
          <ac:graphicFrameMkLst>
            <pc:docMk/>
            <pc:sldMk cId="1833195682" sldId="679"/>
            <ac:graphicFrameMk id="2" creationId="{8A788977-2AD5-5864-32E5-6E0BB2709D6E}"/>
          </ac:graphicFrameMkLst>
        </pc:graphicFrameChg>
        <pc:graphicFrameChg chg="add mod">
          <ac:chgData name="edson mesquita" userId="f880b2101b7abd2d" providerId="LiveId" clId="{5CA6C942-83BB-4C7A-AFFA-09816DF541B4}" dt="2023-09-15T19:58:05.184" v="1028" actId="14100"/>
          <ac:graphicFrameMkLst>
            <pc:docMk/>
            <pc:sldMk cId="1833195682" sldId="679"/>
            <ac:graphicFrameMk id="4" creationId="{0ADFE03D-F289-87DB-CF2E-5BAC0B0DD036}"/>
          </ac:graphicFrameMkLst>
        </pc:graphicFrameChg>
        <pc:graphicFrameChg chg="add mod">
          <ac:chgData name="edson mesquita" userId="f880b2101b7abd2d" providerId="LiveId" clId="{5CA6C942-83BB-4C7A-AFFA-09816DF541B4}" dt="2023-09-15T19:59:10.495" v="1054" actId="1076"/>
          <ac:graphicFrameMkLst>
            <pc:docMk/>
            <pc:sldMk cId="1833195682" sldId="679"/>
            <ac:graphicFrameMk id="6" creationId="{9878C7AA-C241-5B25-2903-55167C10D359}"/>
          </ac:graphicFrameMkLst>
        </pc:graphicFrameChg>
        <pc:picChg chg="del">
          <ac:chgData name="edson mesquita" userId="f880b2101b7abd2d" providerId="LiveId" clId="{5CA6C942-83BB-4C7A-AFFA-09816DF541B4}" dt="2023-09-15T19:55:44.995" v="1020" actId="478"/>
          <ac:picMkLst>
            <pc:docMk/>
            <pc:sldMk cId="1833195682" sldId="679"/>
            <ac:picMk id="3" creationId="{CB1BC207-2519-D402-5738-A3795CE9404A}"/>
          </ac:picMkLst>
        </pc:picChg>
        <pc:picChg chg="del">
          <ac:chgData name="edson mesquita" userId="f880b2101b7abd2d" providerId="LiveId" clId="{5CA6C942-83BB-4C7A-AFFA-09816DF541B4}" dt="2023-09-15T19:55:43.487" v="1018" actId="478"/>
          <ac:picMkLst>
            <pc:docMk/>
            <pc:sldMk cId="1833195682" sldId="679"/>
            <ac:picMk id="11" creationId="{92200183-83A9-BF1A-515C-C13672D4376A}"/>
          </ac:picMkLst>
        </pc:picChg>
        <pc:picChg chg="del">
          <ac:chgData name="edson mesquita" userId="f880b2101b7abd2d" providerId="LiveId" clId="{5CA6C942-83BB-4C7A-AFFA-09816DF541B4}" dt="2023-09-15T19:55:44.320" v="1019" actId="478"/>
          <ac:picMkLst>
            <pc:docMk/>
            <pc:sldMk cId="1833195682" sldId="679"/>
            <ac:picMk id="15" creationId="{9F11504C-0CF0-3FD1-0BD6-9619AF945233}"/>
          </ac:picMkLst>
        </pc:picChg>
      </pc:sldChg>
      <pc:sldChg chg="add del">
        <pc:chgData name="edson mesquita" userId="f880b2101b7abd2d" providerId="LiveId" clId="{5CA6C942-83BB-4C7A-AFFA-09816DF541B4}" dt="2023-09-15T13:24:37.303" v="387" actId="47"/>
        <pc:sldMkLst>
          <pc:docMk/>
          <pc:sldMk cId="1987114950" sldId="6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159" y="4026603"/>
            <a:ext cx="16525796" cy="277841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16317" y="7345098"/>
            <a:ext cx="13609479" cy="33124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2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7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62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55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8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40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9973258" y="981147"/>
            <a:ext cx="9299137" cy="209041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065724" y="981147"/>
            <a:ext cx="27583498" cy="209041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5793" y="8329246"/>
            <a:ext cx="16525796" cy="2574385"/>
          </a:xfrm>
        </p:spPr>
        <p:txBody>
          <a:bodyPr anchor="t"/>
          <a:lstStyle>
            <a:lvl1pPr algn="l">
              <a:defRPr sz="81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35793" y="5493823"/>
            <a:ext cx="16525796" cy="2835423"/>
          </a:xfrm>
        </p:spPr>
        <p:txBody>
          <a:bodyPr anchor="b"/>
          <a:lstStyle>
            <a:lvl1pPr marL="0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1pPr>
            <a:lvl2pPr marL="92583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516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7749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7033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62915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5549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8081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40664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065726" y="5715856"/>
            <a:ext cx="18439630" cy="1616941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0829390" y="5715856"/>
            <a:ext cx="18443004" cy="1616941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2106" y="519079"/>
            <a:ext cx="17497902" cy="2160323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72105" y="2901435"/>
            <a:ext cx="8590310" cy="1209180"/>
          </a:xfrm>
        </p:spPr>
        <p:txBody>
          <a:bodyPr anchor="b"/>
          <a:lstStyle>
            <a:lvl1pPr marL="0" indent="0">
              <a:buNone/>
              <a:defRPr sz="4900" b="1"/>
            </a:lvl1pPr>
            <a:lvl2pPr marL="925830" indent="0">
              <a:buNone/>
              <a:defRPr sz="4100" b="1"/>
            </a:lvl2pPr>
            <a:lvl3pPr marL="1851660" indent="0">
              <a:buNone/>
              <a:defRPr sz="3600" b="1"/>
            </a:lvl3pPr>
            <a:lvl4pPr marL="2777490" indent="0">
              <a:buNone/>
              <a:defRPr sz="3200" b="1"/>
            </a:lvl4pPr>
            <a:lvl5pPr marL="3703320" indent="0">
              <a:buNone/>
              <a:defRPr sz="3200" b="1"/>
            </a:lvl5pPr>
            <a:lvl6pPr marL="4629150" indent="0">
              <a:buNone/>
              <a:defRPr sz="3200" b="1"/>
            </a:lvl6pPr>
            <a:lvl7pPr marL="5554980" indent="0">
              <a:buNone/>
              <a:defRPr sz="3200" b="1"/>
            </a:lvl7pPr>
            <a:lvl8pPr marL="6480810" indent="0">
              <a:buNone/>
              <a:defRPr sz="3200" b="1"/>
            </a:lvl8pPr>
            <a:lvl9pPr marL="740664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72105" y="4110614"/>
            <a:ext cx="8590310" cy="7468118"/>
          </a:xfrm>
        </p:spPr>
        <p:txBody>
          <a:bodyPr/>
          <a:lstStyle>
            <a:lvl1pPr>
              <a:defRPr sz="4900"/>
            </a:lvl1pPr>
            <a:lvl2pPr>
              <a:defRPr sz="41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876324" y="2901435"/>
            <a:ext cx="8593684" cy="1209180"/>
          </a:xfrm>
        </p:spPr>
        <p:txBody>
          <a:bodyPr anchor="b"/>
          <a:lstStyle>
            <a:lvl1pPr marL="0" indent="0">
              <a:buNone/>
              <a:defRPr sz="4900" b="1"/>
            </a:lvl1pPr>
            <a:lvl2pPr marL="925830" indent="0">
              <a:buNone/>
              <a:defRPr sz="4100" b="1"/>
            </a:lvl2pPr>
            <a:lvl3pPr marL="1851660" indent="0">
              <a:buNone/>
              <a:defRPr sz="3600" b="1"/>
            </a:lvl3pPr>
            <a:lvl4pPr marL="2777490" indent="0">
              <a:buNone/>
              <a:defRPr sz="3200" b="1"/>
            </a:lvl4pPr>
            <a:lvl5pPr marL="3703320" indent="0">
              <a:buNone/>
              <a:defRPr sz="3200" b="1"/>
            </a:lvl5pPr>
            <a:lvl6pPr marL="4629150" indent="0">
              <a:buNone/>
              <a:defRPr sz="3200" b="1"/>
            </a:lvl6pPr>
            <a:lvl7pPr marL="5554980" indent="0">
              <a:buNone/>
              <a:defRPr sz="3200" b="1"/>
            </a:lvl7pPr>
            <a:lvl8pPr marL="6480810" indent="0">
              <a:buNone/>
              <a:defRPr sz="3200" b="1"/>
            </a:lvl8pPr>
            <a:lvl9pPr marL="740664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876324" y="4110614"/>
            <a:ext cx="8593684" cy="7468118"/>
          </a:xfrm>
        </p:spPr>
        <p:txBody>
          <a:bodyPr/>
          <a:lstStyle>
            <a:lvl1pPr>
              <a:defRPr sz="4900"/>
            </a:lvl1pPr>
            <a:lvl2pPr>
              <a:defRPr sz="41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2107" y="516077"/>
            <a:ext cx="6396321" cy="2196328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01326" y="516078"/>
            <a:ext cx="10868681" cy="11062655"/>
          </a:xfrm>
        </p:spPr>
        <p:txBody>
          <a:bodyPr/>
          <a:lstStyle>
            <a:lvl1pPr>
              <a:defRPr sz="6500"/>
            </a:lvl1pPr>
            <a:lvl2pPr>
              <a:defRPr sz="5700"/>
            </a:lvl2pPr>
            <a:lvl3pPr>
              <a:defRPr sz="49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72107" y="2712406"/>
            <a:ext cx="6396321" cy="8866327"/>
          </a:xfrm>
        </p:spPr>
        <p:txBody>
          <a:bodyPr/>
          <a:lstStyle>
            <a:lvl1pPr marL="0" indent="0">
              <a:buNone/>
              <a:defRPr sz="2800"/>
            </a:lvl1pPr>
            <a:lvl2pPr marL="925830" indent="0">
              <a:buNone/>
              <a:defRPr sz="2400"/>
            </a:lvl2pPr>
            <a:lvl3pPr marL="1851660" indent="0">
              <a:buNone/>
              <a:defRPr sz="2000"/>
            </a:lvl3pPr>
            <a:lvl4pPr marL="2777490" indent="0">
              <a:buNone/>
              <a:defRPr sz="1800"/>
            </a:lvl4pPr>
            <a:lvl5pPr marL="3703320" indent="0">
              <a:buNone/>
              <a:defRPr sz="1800"/>
            </a:lvl5pPr>
            <a:lvl6pPr marL="4629150" indent="0">
              <a:buNone/>
              <a:defRPr sz="1800"/>
            </a:lvl6pPr>
            <a:lvl7pPr marL="5554980" indent="0">
              <a:buNone/>
              <a:defRPr sz="1800"/>
            </a:lvl7pPr>
            <a:lvl8pPr marL="6480810" indent="0">
              <a:buNone/>
              <a:defRPr sz="1800"/>
            </a:lvl8pPr>
            <a:lvl9pPr marL="7406640" indent="0">
              <a:buNone/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790" y="9073357"/>
            <a:ext cx="11665268" cy="1071161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10790" y="1158173"/>
            <a:ext cx="11665268" cy="7777163"/>
          </a:xfrm>
        </p:spPr>
        <p:txBody>
          <a:bodyPr/>
          <a:lstStyle>
            <a:lvl1pPr marL="0" indent="0">
              <a:buNone/>
              <a:defRPr sz="6500"/>
            </a:lvl1pPr>
            <a:lvl2pPr marL="925830" indent="0">
              <a:buNone/>
              <a:defRPr sz="5700"/>
            </a:lvl2pPr>
            <a:lvl3pPr marL="1851660" indent="0">
              <a:buNone/>
              <a:defRPr sz="4900"/>
            </a:lvl3pPr>
            <a:lvl4pPr marL="2777490" indent="0">
              <a:buNone/>
              <a:defRPr sz="4100"/>
            </a:lvl4pPr>
            <a:lvl5pPr marL="3703320" indent="0">
              <a:buNone/>
              <a:defRPr sz="4100"/>
            </a:lvl5pPr>
            <a:lvl6pPr marL="4629150" indent="0">
              <a:buNone/>
              <a:defRPr sz="4100"/>
            </a:lvl6pPr>
            <a:lvl7pPr marL="5554980" indent="0">
              <a:buNone/>
              <a:defRPr sz="4100"/>
            </a:lvl7pPr>
            <a:lvl8pPr marL="6480810" indent="0">
              <a:buNone/>
              <a:defRPr sz="4100"/>
            </a:lvl8pPr>
            <a:lvl9pPr marL="7406640" indent="0">
              <a:buNone/>
              <a:defRPr sz="41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790" y="10144517"/>
            <a:ext cx="11665268" cy="1521227"/>
          </a:xfrm>
        </p:spPr>
        <p:txBody>
          <a:bodyPr/>
          <a:lstStyle>
            <a:lvl1pPr marL="0" indent="0">
              <a:buNone/>
              <a:defRPr sz="2800"/>
            </a:lvl1pPr>
            <a:lvl2pPr marL="925830" indent="0">
              <a:buNone/>
              <a:defRPr sz="2400"/>
            </a:lvl2pPr>
            <a:lvl3pPr marL="1851660" indent="0">
              <a:buNone/>
              <a:defRPr sz="2000"/>
            </a:lvl3pPr>
            <a:lvl4pPr marL="2777490" indent="0">
              <a:buNone/>
              <a:defRPr sz="1800"/>
            </a:lvl4pPr>
            <a:lvl5pPr marL="3703320" indent="0">
              <a:buNone/>
              <a:defRPr sz="1800"/>
            </a:lvl5pPr>
            <a:lvl6pPr marL="4629150" indent="0">
              <a:buNone/>
              <a:defRPr sz="1800"/>
            </a:lvl6pPr>
            <a:lvl7pPr marL="5554980" indent="0">
              <a:buNone/>
              <a:defRPr sz="1800"/>
            </a:lvl7pPr>
            <a:lvl8pPr marL="6480810" indent="0">
              <a:buNone/>
              <a:defRPr sz="1800"/>
            </a:lvl8pPr>
            <a:lvl9pPr marL="7406640" indent="0">
              <a:buNone/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72106" y="519079"/>
            <a:ext cx="17497902" cy="2160323"/>
          </a:xfrm>
          <a:prstGeom prst="rect">
            <a:avLst/>
          </a:prstGeom>
        </p:spPr>
        <p:txBody>
          <a:bodyPr vert="horz" lIns="185166" tIns="92583" rIns="185166" bIns="92583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72106" y="3024453"/>
            <a:ext cx="17497902" cy="8554280"/>
          </a:xfrm>
          <a:prstGeom prst="rect">
            <a:avLst/>
          </a:prstGeom>
        </p:spPr>
        <p:txBody>
          <a:bodyPr vert="horz" lIns="185166" tIns="92583" rIns="185166" bIns="92583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72106" y="12013797"/>
            <a:ext cx="4536493" cy="69010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86760-6E94-4CDC-A0D6-EBB752412EDA}" type="datetimeFigureOut">
              <a:rPr lang="pt-BR" smtClean="0"/>
              <a:pPr/>
              <a:t>17/09/2023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642722" y="12013797"/>
            <a:ext cx="6156669" cy="69010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933514" y="12013797"/>
            <a:ext cx="4536493" cy="69010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51660" rtl="0" eaLnBrk="1" latinLnBrk="0" hangingPunct="1">
        <a:spcBef>
          <a:spcPct val="0"/>
        </a:spcBef>
        <a:buNone/>
        <a:defRPr sz="8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4373" indent="-694373" algn="l" defTabSz="1851660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1pPr>
      <a:lvl2pPr marL="1504474" indent="-578644" algn="l" defTabSz="1851660" rtl="0" eaLnBrk="1" latinLnBrk="0" hangingPunct="1">
        <a:spcBef>
          <a:spcPct val="20000"/>
        </a:spcBef>
        <a:buFont typeface="Arial" pitchFamily="34" charset="0"/>
        <a:buChar char="–"/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31457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indent="-462915" algn="l" defTabSz="1851660" rtl="0" eaLnBrk="1" latinLnBrk="0" hangingPunct="1">
        <a:spcBef>
          <a:spcPct val="20000"/>
        </a:spcBef>
        <a:buFont typeface="Arial" pitchFamily="34" charset="0"/>
        <a:buChar char="–"/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66235" indent="-462915" algn="l" defTabSz="1851660" rtl="0" eaLnBrk="1" latinLnBrk="0" hangingPunct="1">
        <a:spcBef>
          <a:spcPct val="20000"/>
        </a:spcBef>
        <a:buFont typeface="Arial" pitchFamily="34" charset="0"/>
        <a:buChar char="»"/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09206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01789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694372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786955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5166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7749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2915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5498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81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0664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pa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"/>
            <a:ext cx="19442113" cy="12961409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rot="5400000">
            <a:off x="2720926" y="4408473"/>
            <a:ext cx="2571768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270482" y="3600649"/>
            <a:ext cx="99657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A Manobra do Navio no Século 21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Prof. Edson Mesquita dos Santos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Estabilidade Direcional ou Estabilidade com Controles Móveis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F1115D6-9F46-760F-8AFD-68370B111F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389432"/>
              </p:ext>
            </p:extLst>
          </p:nvPr>
        </p:nvGraphicFramePr>
        <p:xfrm>
          <a:off x="743224" y="4983140"/>
          <a:ext cx="4307366" cy="6038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857840" imgH="6810480" progId="PBrush">
                  <p:embed/>
                </p:oleObj>
              </mc:Choice>
              <mc:Fallback>
                <p:oleObj name="Bitmap Image" r:id="rId2" imgW="4857840" imgH="6810480" progId="PBrus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8F1115D6-9F46-760F-8AFD-68370B111F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3224" y="4983140"/>
                        <a:ext cx="4307366" cy="6038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5DBD31D-41C1-DE24-399C-EC608F94CD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534560"/>
              </p:ext>
            </p:extLst>
          </p:nvPr>
        </p:nvGraphicFramePr>
        <p:xfrm>
          <a:off x="5766049" y="5572836"/>
          <a:ext cx="12989642" cy="539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229600" imgH="3419640" progId="PBrush">
                  <p:embed/>
                </p:oleObj>
              </mc:Choice>
              <mc:Fallback>
                <p:oleObj name="Bitmap Image" r:id="rId4" imgW="8229600" imgH="3419640" progId="PBrush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95DBD31D-41C1-DE24-399C-EC608F94CD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66049" y="5572836"/>
                        <a:ext cx="12989642" cy="539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386DA804-D1F8-C4EC-5045-C49AC48B67A9}"/>
              </a:ext>
            </a:extLst>
          </p:cNvPr>
          <p:cNvSpPr txBox="1"/>
          <p:nvPr/>
        </p:nvSpPr>
        <p:spPr>
          <a:xfrm>
            <a:off x="720056" y="2829231"/>
            <a:ext cx="18374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5686" algn="just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de dados quantitativos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fornecidos pela curva de zigue-zague, idealizada pelo professor Gunther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Kempf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realizados entre 1923 e 1944, do Instituto de Pesquisa de Hamburgo.</a:t>
            </a:r>
          </a:p>
        </p:txBody>
      </p:sp>
    </p:spTree>
    <p:extLst>
      <p:ext uri="{BB962C8B-B14F-4D97-AF65-F5344CB8AC3E}">
        <p14:creationId xmlns:p14="http://schemas.microsoft.com/office/powerpoint/2010/main" val="20885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Estabilidade Direcional ou “</a:t>
            </a:r>
            <a:r>
              <a:rPr lang="pt-BR" sz="4800" dirty="0" err="1">
                <a:solidFill>
                  <a:srgbClr val="062443"/>
                </a:solidFill>
              </a:rPr>
              <a:t>Course-Keeping</a:t>
            </a:r>
            <a:r>
              <a:rPr lang="pt-BR" sz="4800" dirty="0">
                <a:solidFill>
                  <a:srgbClr val="062443"/>
                </a:solidFill>
              </a:rPr>
              <a:t>”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36E05D5-F728-07C0-EA04-C94D7EE03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62" y="2448521"/>
            <a:ext cx="15194495" cy="36581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7349E8E-1A43-0DC8-90D3-AE96D184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13" y="6436479"/>
            <a:ext cx="7321907" cy="49614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40437ED-40BC-4BC2-48C2-9C2EED7D0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015" y="6384218"/>
            <a:ext cx="7632849" cy="48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4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754825" y="723309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Habilidade para Girar ou Fazer Curvas Fechadas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208EFB-1BB7-89D4-3AEC-0826551F3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97" y="2454204"/>
            <a:ext cx="6106377" cy="67636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9117F24-6F4D-61ED-27AD-44E64C5D3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744" y="9965284"/>
            <a:ext cx="6336704" cy="159652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6810F99-768D-5E7B-6937-45AF15A70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683" y="2941846"/>
            <a:ext cx="8622221" cy="345124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9DE4124-91A2-4F05-55BF-B91D15AB0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848" y="6696993"/>
            <a:ext cx="9806863" cy="25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80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Trabalho Pioneiro nos EUA na Avaliação de Governo e Giro de Navios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96CEB8-8D0B-3968-07D5-264118A04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" y="3568714"/>
            <a:ext cx="9161103" cy="62051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592467-CA5D-8D1D-4B38-F19D59F6B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98" y="3804576"/>
            <a:ext cx="10131259" cy="63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7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Manobrabilidade do Navio em Águas Rasas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2BFDD7D-E360-6B39-A79B-A259066DAD19}"/>
              </a:ext>
            </a:extLst>
          </p:cNvPr>
          <p:cNvSpPr txBox="1"/>
          <p:nvPr/>
        </p:nvSpPr>
        <p:spPr>
          <a:xfrm>
            <a:off x="360016" y="2144798"/>
            <a:ext cx="18722080" cy="485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• águas profundas h/T &gt; 3,0,  </a:t>
            </a:r>
            <a:r>
              <a:rPr lang="pt-BR" sz="2552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águas meio rasas 1,5 &lt; h/T &lt; 3,0</a:t>
            </a:r>
            <a:r>
              <a:rPr lang="pt-BR" sz="2552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águas rasas 1,2 &lt; h/T &lt; 1,5</a:t>
            </a: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pt-BR" sz="255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águas muito rasas h/T &lt; 1,2</a:t>
            </a: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DA3D870-8C31-570F-35B2-56FC0DF3BF49}"/>
              </a:ext>
            </a:extLst>
          </p:cNvPr>
          <p:cNvSpPr txBox="1"/>
          <p:nvPr/>
        </p:nvSpPr>
        <p:spPr>
          <a:xfrm>
            <a:off x="360016" y="3100000"/>
            <a:ext cx="18866096" cy="7947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as respostas do navio às ações de controle ficam mais lentas,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os indicadores de calado apresentam alterações em suas leituras nas extremidades de vante e de ré do navio,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o indicador de RPM do propulsor mostra redução de valor; quedas de até 15% da RPM são comuns, em razões de profundidade mais baixas,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queda na velocidade do navio que pode ser de até 30%, em razões de profundidade mais baixas,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o navio pode começar a vibrar repentinamente; surgem novas frequências ressonantes com o casco e com o propulsor,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os movimentos oscilatórios em ondas são reduzidos,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em fundos lamosos, a aparência da lama pode aparecer de repente na superfície da água, junto à descarga do propulsor,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o diâmetro tático da curva de giro pode aumentar em até 100%,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geralmente há aumento na distância de parada e no tempo de parada, mas esse efeito não é observado em todos os navios e é dependente da razão de profundidade do local em que o navio se encontra, de sua potência propulsiva a ré e da velocidade inicial,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a eficiência do leme geralmente é reduzida quando com razões de profundidade muito baixas,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o navio geralmente tem mais facilidade para quebrar a guinada; os </a:t>
            </a:r>
            <a:r>
              <a:rPr lang="pt-BR" sz="2552" dirty="0" err="1">
                <a:latin typeface="Arial" panose="020B0604020202020204" pitchFamily="34" charset="0"/>
                <a:cs typeface="Arial" panose="020B0604020202020204" pitchFamily="34" charset="0"/>
              </a:rPr>
              <a:t>overshoots</a:t>
            </a: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 das curvas de zigue-zague geralmente ficam menores do que os de águas profundas,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geralmente existe mais dificuldade para a execução de uma curva fechada se a velocidade não é baixa,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o efeito da força lateral e do respectivo momento induzido pelo propulsor é aumentado, tanto para o movimento a vante como para o movimento a ré, </a:t>
            </a:r>
          </a:p>
          <a:p>
            <a:pPr marL="742950" indent="-742950" algn="just">
              <a:buAutoNum type="alphaLcParenR"/>
            </a:pPr>
            <a:r>
              <a:rPr lang="pt-BR" sz="2552" dirty="0">
                <a:latin typeface="Arial" panose="020B0604020202020204" pitchFamily="34" charset="0"/>
                <a:cs typeface="Arial" panose="020B0604020202020204" pitchFamily="34" charset="0"/>
              </a:rPr>
              <a:t>a onda irradiada principalmente na proa do navio tem sua altura elevada em relação à que ocorre na mesma velocidade em águas profundas.</a:t>
            </a:r>
          </a:p>
        </p:txBody>
      </p:sp>
    </p:spTree>
    <p:extLst>
      <p:ext uri="{BB962C8B-B14F-4D97-AF65-F5344CB8AC3E}">
        <p14:creationId xmlns:p14="http://schemas.microsoft.com/office/powerpoint/2010/main" val="140368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Nova Classificação dos Tipos de Navios quando em Águas Rasas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AF0475-4063-A856-9933-015ED0BE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944" y="2111311"/>
            <a:ext cx="9154803" cy="648743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366670-147B-F832-A66A-1D6AC5C25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98" y="2332700"/>
            <a:ext cx="6648525" cy="667091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E434BF3-221C-AFA4-484B-16F375E98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32" y="8703280"/>
            <a:ext cx="11622122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Estabilidade Direcional em Águas Rasas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185E0E-E762-F5EB-8C2D-AEB79D2BE39B}"/>
              </a:ext>
            </a:extLst>
          </p:cNvPr>
          <p:cNvSpPr txBox="1"/>
          <p:nvPr/>
        </p:nvSpPr>
        <p:spPr>
          <a:xfrm>
            <a:off x="13105432" y="3024585"/>
            <a:ext cx="59069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Apesar desse efeito aparentemente benéfico em águas rasas, geralmente o tempo de execução da manobra aumenta à medida que mais baixas forem as razões de guinadas.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18BFCED-0486-039C-D9C4-B1F3579DF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0" y="2017624"/>
            <a:ext cx="11946017" cy="474411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B51DA68-D29D-D745-E443-8DCC0557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86" y="6997598"/>
            <a:ext cx="10403133" cy="561851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444F79-56ED-E052-6C15-AE1EBE236034}"/>
              </a:ext>
            </a:extLst>
          </p:cNvPr>
          <p:cNvSpPr txBox="1"/>
          <p:nvPr/>
        </p:nvSpPr>
        <p:spPr>
          <a:xfrm>
            <a:off x="11033938" y="9545244"/>
            <a:ext cx="8208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Prova de mar, em águas rasas, do Login Tambaqui</a:t>
            </a:r>
          </a:p>
        </p:txBody>
      </p:sp>
    </p:spTree>
    <p:extLst>
      <p:ext uri="{BB962C8B-B14F-4D97-AF65-F5344CB8AC3E}">
        <p14:creationId xmlns:p14="http://schemas.microsoft.com/office/powerpoint/2010/main" val="28277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E29253-43CA-DB2F-8F3A-027BA7D443FE}"/>
              </a:ext>
            </a:extLst>
          </p:cNvPr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Avaliação </a:t>
            </a:r>
            <a:r>
              <a:rPr lang="pt-BR" sz="4800">
                <a:solidFill>
                  <a:srgbClr val="062443"/>
                </a:solidFill>
              </a:rPr>
              <a:t>Estabilidade Direcional em </a:t>
            </a:r>
            <a:r>
              <a:rPr lang="pt-BR" sz="4800" dirty="0">
                <a:solidFill>
                  <a:srgbClr val="062443"/>
                </a:solidFill>
              </a:rPr>
              <a:t>Águas Rasas - PIANC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3990E0-ABF7-5EE0-ADC4-49E9AA69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413" y="1939199"/>
            <a:ext cx="14937285" cy="66493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A24D0BD-1234-9F4D-BBF0-44E2A712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6" y="9498619"/>
            <a:ext cx="14279968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44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E29253-43CA-DB2F-8F3A-027BA7D443FE}"/>
              </a:ext>
            </a:extLst>
          </p:cNvPr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Avaliação Estabilidade Direcional em Águas Rasas - PIANC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54625E-5AC4-628B-7EDD-B86612BCE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08" y="2560883"/>
            <a:ext cx="15481720" cy="855705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6C94D10-3A40-2B06-11A3-4CC3B3FBAD4C}"/>
              </a:ext>
            </a:extLst>
          </p:cNvPr>
          <p:cNvSpPr txBox="1"/>
          <p:nvPr/>
        </p:nvSpPr>
        <p:spPr>
          <a:xfrm>
            <a:off x="5433473" y="1908936"/>
            <a:ext cx="9723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062443"/>
                </a:solidFill>
              </a:rPr>
              <a:t>Estabilidade Direcional – Aplicação Prática 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FAFC904-9403-90B1-35A6-0266E9097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76" y="11123260"/>
            <a:ext cx="60579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32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E29253-43CA-DB2F-8F3A-027BA7D443FE}"/>
              </a:ext>
            </a:extLst>
          </p:cNvPr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Avaliação Estabilidade Direcional em Águas Restritas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96CCE7-0DA2-2491-CF33-7F0AEAB8C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568" y="2922196"/>
            <a:ext cx="7871561" cy="30253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18FE29-BC9D-AA6B-7418-8D8D1B9E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64" y="6336953"/>
            <a:ext cx="8129333" cy="343270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54D10B2-63FE-CD03-074B-1F912EDD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48" y="6593890"/>
            <a:ext cx="9024366" cy="347010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3245799-E7FE-E68F-CA2B-A4D317B14A5E}"/>
              </a:ext>
            </a:extLst>
          </p:cNvPr>
          <p:cNvSpPr txBox="1"/>
          <p:nvPr/>
        </p:nvSpPr>
        <p:spPr>
          <a:xfrm>
            <a:off x="250212" y="10729836"/>
            <a:ext cx="18941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As forças laterais e os momentos de guinada são assimétricos quando o navio se move ao longo de bancos com largura variável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26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pa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"/>
            <a:ext cx="19442113" cy="12961408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rot="10800000">
            <a:off x="3291637" y="6409531"/>
            <a:ext cx="16150477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3148760" y="4123515"/>
            <a:ext cx="13341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cap="all" dirty="0">
                <a:solidFill>
                  <a:schemeClr val="bg1"/>
                </a:solidFill>
              </a:rPr>
              <a:t>A MANOBRA DO Navio no Século 21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56A148C-C068-6513-FA64-C77B6241D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112" y="9433297"/>
            <a:ext cx="9036050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endParaRPr lang="en-US" sz="50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br>
              <a:rPr 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pt-BR" sz="2000" b="1" dirty="0">
                <a:solidFill>
                  <a:schemeClr val="bg1"/>
                </a:solidFill>
                <a:latin typeface="Encode Sans" panose="02000000000000000000" pitchFamily="2" charset="77"/>
              </a:rPr>
              <a:t>Edson Mesquita dos Santos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latin typeface="Encode Sans" panose="02000000000000000000" pitchFamily="2" charset="77"/>
              </a:rPr>
              <a:t>Professor Titular  -  Magistério Superior da Marinha – CIAGA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latin typeface="Encode Sans" panose="02000000000000000000" pitchFamily="2" charset="77"/>
              </a:rPr>
              <a:t>(</a:t>
            </a:r>
            <a:r>
              <a:rPr lang="pt-BR" sz="2000" b="1" dirty="0" err="1">
                <a:solidFill>
                  <a:schemeClr val="bg1"/>
                </a:solidFill>
                <a:latin typeface="Encode Sans" panose="02000000000000000000" pitchFamily="2" charset="77"/>
              </a:rPr>
              <a:t>B.Sc</a:t>
            </a:r>
            <a:r>
              <a:rPr lang="pt-BR" sz="2000" b="1" dirty="0">
                <a:solidFill>
                  <a:schemeClr val="bg1"/>
                </a:solidFill>
                <a:latin typeface="Encode Sans" panose="02000000000000000000" pitchFamily="2" charset="77"/>
              </a:rPr>
              <a:t>. </a:t>
            </a:r>
            <a:r>
              <a:rPr lang="pt-BR" sz="2000" b="1" dirty="0" err="1">
                <a:solidFill>
                  <a:schemeClr val="bg1"/>
                </a:solidFill>
                <a:latin typeface="Encode Sans" panose="02000000000000000000" pitchFamily="2" charset="77"/>
              </a:rPr>
              <a:t>Ciaga</a:t>
            </a:r>
            <a:r>
              <a:rPr lang="pt-BR" sz="2000" b="1" dirty="0">
                <a:solidFill>
                  <a:schemeClr val="bg1"/>
                </a:solidFill>
                <a:latin typeface="Encode Sans" panose="02000000000000000000" pitchFamily="2" charset="77"/>
              </a:rPr>
              <a:t>, </a:t>
            </a:r>
            <a:r>
              <a:rPr lang="pt-BR" sz="2000" b="1" dirty="0" err="1">
                <a:solidFill>
                  <a:schemeClr val="bg1"/>
                </a:solidFill>
                <a:latin typeface="Encode Sans" panose="02000000000000000000" pitchFamily="2" charset="77"/>
              </a:rPr>
              <a:t>M.Sc</a:t>
            </a:r>
            <a:r>
              <a:rPr lang="pt-BR" sz="2000" b="1" dirty="0">
                <a:solidFill>
                  <a:schemeClr val="bg1"/>
                </a:solidFill>
                <a:latin typeface="Encode Sans" panose="02000000000000000000" pitchFamily="2" charset="77"/>
              </a:rPr>
              <a:t>. e </a:t>
            </a:r>
            <a:r>
              <a:rPr lang="pt-BR" sz="2000" b="1" dirty="0" err="1">
                <a:solidFill>
                  <a:schemeClr val="bg1"/>
                </a:solidFill>
                <a:latin typeface="Encode Sans" panose="02000000000000000000" pitchFamily="2" charset="77"/>
              </a:rPr>
              <a:t>D.Sc</a:t>
            </a:r>
            <a:r>
              <a:rPr lang="pt-BR" sz="2000" b="1" dirty="0">
                <a:solidFill>
                  <a:schemeClr val="bg1"/>
                </a:solidFill>
                <a:latin typeface="Encode Sans" panose="02000000000000000000" pitchFamily="2" charset="77"/>
              </a:rPr>
              <a:t>. – Engenharia Naval/Oceânica – COPPE/UFRJ)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latin typeface="Encode Sans" panose="02000000000000000000" pitchFamily="2" charset="77"/>
              </a:rPr>
              <a:t>Professor Colaborador – TPN/POLI - USP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FA130BD-6F26-5183-B350-64623E2635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632034"/>
              </p:ext>
            </p:extLst>
          </p:nvPr>
        </p:nvGraphicFramePr>
        <p:xfrm>
          <a:off x="11015282" y="7005881"/>
          <a:ext cx="8336355" cy="27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724360" imgH="1914480" progId="PBrush">
                  <p:embed/>
                </p:oleObj>
              </mc:Choice>
              <mc:Fallback>
                <p:oleObj name="Bitmap Image" r:id="rId3" imgW="5724360" imgH="1914480" progId="PBrus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0FA130BD-6F26-5183-B350-64623E26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15282" y="7005881"/>
                        <a:ext cx="8336355" cy="2788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7290AE19-41B3-81FD-6F96-90EF5BC07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56" y="6545279"/>
            <a:ext cx="3252729" cy="62822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3B298C-E82B-4740-B04A-EF78D9D0A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668" y="7062290"/>
            <a:ext cx="6605883" cy="27880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B343FE-2D4E-2BC5-D0E3-5857B264B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865" y="172627"/>
            <a:ext cx="2664296" cy="37879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E29253-43CA-DB2F-8F3A-027BA7D443FE}"/>
              </a:ext>
            </a:extLst>
          </p:cNvPr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O Futuro Próximo – CFD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38A0CC1-D799-75EE-B687-C9CE425081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4660" y="3165863"/>
          <a:ext cx="9519781" cy="7305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0887120" imgH="8353440" progId="PBrush">
                  <p:embed/>
                </p:oleObj>
              </mc:Choice>
              <mc:Fallback>
                <p:oleObj name="Bitmap Image" r:id="rId2" imgW="10887120" imgH="8353440" progId="PBrush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438A0CC1-D799-75EE-B687-C9CE425081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660" y="3165863"/>
                        <a:ext cx="9519781" cy="7305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A731A4F4-1B2B-744E-48A1-E901621941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65631" y="3399717"/>
          <a:ext cx="5856198" cy="6493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124680" imgH="6791400" progId="PBrush">
                  <p:embed/>
                </p:oleObj>
              </mc:Choice>
              <mc:Fallback>
                <p:oleObj name="Bitmap Image" r:id="rId4" imgW="6124680" imgH="6791400" progId="PBrus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A731A4F4-1B2B-744E-48A1-E901621941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65631" y="3399717"/>
                        <a:ext cx="5856198" cy="6493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29AB398-25C4-35D3-9B6D-052EBF32BCCB}"/>
              </a:ext>
            </a:extLst>
          </p:cNvPr>
          <p:cNvSpPr txBox="1"/>
          <p:nvPr/>
        </p:nvSpPr>
        <p:spPr>
          <a:xfrm>
            <a:off x="3862056" y="10471211"/>
            <a:ext cx="13828432" cy="681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  <a:t>Os fundamentos e princípios físicos permanecem!!!</a:t>
            </a:r>
            <a:endParaRPr lang="pt-BR" sz="3827" b="1" dirty="0">
              <a:solidFill>
                <a:srgbClr val="C00000"/>
              </a:solidFill>
              <a:latin typeface="ENCODE SANS LIGH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967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E29253-43CA-DB2F-8F3A-027BA7D443FE}"/>
              </a:ext>
            </a:extLst>
          </p:cNvPr>
          <p:cNvSpPr txBox="1"/>
          <p:nvPr/>
        </p:nvSpPr>
        <p:spPr>
          <a:xfrm>
            <a:off x="1005620" y="843667"/>
            <a:ext cx="18148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Práticos – Segurança para o Controle da Manobra em Águas Restritas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3225132-F1CC-120A-759D-92A0E3C33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480" y="2734963"/>
            <a:ext cx="10369152" cy="696943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1B60A9C-5361-D943-0BDD-BF248B4E7F72}"/>
              </a:ext>
            </a:extLst>
          </p:cNvPr>
          <p:cNvSpPr txBox="1"/>
          <p:nvPr/>
        </p:nvSpPr>
        <p:spPr>
          <a:xfrm>
            <a:off x="789596" y="10665383"/>
            <a:ext cx="181484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"The difficulty of keeping the model off a solid boundary is the basic criterion as to its canal-transiting qualities. Naturally this whole operation depends on the operator.“</a:t>
            </a:r>
          </a:p>
          <a:p>
            <a:pPr algn="just"/>
            <a:r>
              <a:rPr lang="en-US" dirty="0"/>
              <a:t>Brard – PNA Vol III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0310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E29253-43CA-DB2F-8F3A-027BA7D443FE}"/>
              </a:ext>
            </a:extLst>
          </p:cNvPr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Agradecimento</a:t>
            </a:r>
          </a:p>
        </p:txBody>
      </p:sp>
      <p:pic>
        <p:nvPicPr>
          <p:cNvPr id="4" name="Picture 2" descr="Controlar um navio envolve diversos aspectos não intuitivos para o ser  humano” – Luis Celso News – Informações sobre o Setor Marítimo">
            <a:extLst>
              <a:ext uri="{FF2B5EF4-FFF2-40B4-BE49-F238E27FC236}">
                <a16:creationId xmlns:a16="http://schemas.microsoft.com/office/drawing/2014/main" id="{99BB0836-6D6F-EDFD-20AF-A2D5027A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79" y="3384917"/>
            <a:ext cx="13268866" cy="885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85E7516-0F99-1C67-FE12-182CDF17733C}"/>
              </a:ext>
            </a:extLst>
          </p:cNvPr>
          <p:cNvSpPr txBox="1"/>
          <p:nvPr/>
        </p:nvSpPr>
        <p:spPr>
          <a:xfrm>
            <a:off x="3059179" y="2144798"/>
            <a:ext cx="14472251" cy="975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741" dirty="0">
                <a:solidFill>
                  <a:srgbClr val="4D5156"/>
                </a:solidFill>
                <a:latin typeface="Roboto" panose="02000000000000000000" pitchFamily="2" charset="0"/>
              </a:rPr>
              <a:t>“</a:t>
            </a:r>
            <a:r>
              <a:rPr lang="pt-BR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  <a:t>Palavras faladas voam para longe, palavras escritas permanecem" </a:t>
            </a:r>
          </a:p>
        </p:txBody>
      </p:sp>
    </p:spTree>
    <p:extLst>
      <p:ext uri="{BB962C8B-B14F-4D97-AF65-F5344CB8AC3E}">
        <p14:creationId xmlns:p14="http://schemas.microsoft.com/office/powerpoint/2010/main" val="16195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E29253-43CA-DB2F-8F3A-027BA7D443FE}"/>
              </a:ext>
            </a:extLst>
          </p:cNvPr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Obrigado!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2992CF23-A96D-42CA-2FD1-CA3056DFE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168" y="2300557"/>
            <a:ext cx="2912977" cy="87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5103" dirty="0"/>
              <a:t>Dúvidas?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98D38-DA91-0C6C-BC58-B12FEE41C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144" y="4545673"/>
            <a:ext cx="6933848" cy="519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6">
            <a:extLst>
              <a:ext uri="{FF2B5EF4-FFF2-40B4-BE49-F238E27FC236}">
                <a16:creationId xmlns:a16="http://schemas.microsoft.com/office/drawing/2014/main" id="{D7300262-AE09-E389-13E9-E0772D310DCB}"/>
              </a:ext>
            </a:extLst>
          </p:cNvPr>
          <p:cNvSpPr txBox="1"/>
          <p:nvPr/>
        </p:nvSpPr>
        <p:spPr>
          <a:xfrm>
            <a:off x="1948232" y="11053003"/>
            <a:ext cx="16413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/>
              <a:t>https://www.praticagemdobrasil.org.br/wp-content/uploads/2022/07/livro-planejamento-portuario.pdf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CAA40F1-4E5F-5F7D-3198-95B51062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304" y="4002025"/>
            <a:ext cx="4608512" cy="65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22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 Manobra do Navio e o Planejamento Portuário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207C2A3-89CD-DA5D-8978-02E3AFD66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280" y="2079660"/>
            <a:ext cx="14581584" cy="816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5741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pt-BR" sz="574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pt-BR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  <a:t>“</a:t>
            </a:r>
            <a:r>
              <a:rPr lang="en-US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  <a:t>Marine Science without practice - barren, </a:t>
            </a:r>
            <a:br>
              <a:rPr lang="en-US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</a:br>
            <a:r>
              <a:rPr lang="en-US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  <a:t>  without a theory of seamanship - fatality</a:t>
            </a:r>
            <a:r>
              <a:rPr lang="pt-BR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  <a:t>” </a:t>
            </a:r>
          </a:p>
          <a:p>
            <a:pPr algn="ctr" eaLnBrk="1" hangingPunct="1">
              <a:defRPr/>
            </a:pPr>
            <a:endParaRPr lang="pt-BR" sz="3827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NCODE SANS LIGHT" panose="02000000000000000000" pitchFamily="2" charset="77"/>
              <a:cs typeface="Arial" charset="0"/>
            </a:endParaRPr>
          </a:p>
          <a:p>
            <a:pPr algn="ctr">
              <a:defRPr/>
            </a:pPr>
            <a:r>
              <a:rPr lang="pt-BR" sz="3827" b="1" dirty="0">
                <a:solidFill>
                  <a:srgbClr val="C00000"/>
                </a:solidFill>
              </a:rPr>
              <a:t>“</a:t>
            </a:r>
            <a:r>
              <a:rPr lang="ru-RU" sz="3827" b="1" dirty="0">
                <a:solidFill>
                  <a:srgbClr val="C00000"/>
                </a:solidFill>
              </a:rPr>
              <a:t>Морские науки без практики - бесплодны,</a:t>
            </a:r>
          </a:p>
          <a:p>
            <a:pPr algn="ctr">
              <a:defRPr/>
            </a:pPr>
            <a:r>
              <a:rPr lang="ru-RU" sz="3827" b="1" dirty="0">
                <a:solidFill>
                  <a:srgbClr val="C00000"/>
                </a:solidFill>
              </a:rPr>
              <a:t>        морское дело без теории – пагубно</a:t>
            </a:r>
            <a:r>
              <a:rPr lang="pt-BR" sz="3827" b="1" dirty="0">
                <a:solidFill>
                  <a:srgbClr val="C00000"/>
                </a:solidFill>
              </a:rPr>
              <a:t>”</a:t>
            </a:r>
            <a:r>
              <a:rPr lang="ru-RU" sz="3827" b="1" dirty="0">
                <a:solidFill>
                  <a:srgbClr val="C00000"/>
                </a:solidFill>
              </a:rPr>
              <a:t> </a:t>
            </a:r>
            <a:endParaRPr lang="pt-BR" sz="3827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pt-BR" sz="2552" b="1" dirty="0">
                <a:latin typeface="ENCODE SANS LIGHT" panose="02000000000000000000" pitchFamily="2" charset="77"/>
              </a:rPr>
              <a:t>https://shipdesign.ru/   </a:t>
            </a:r>
          </a:p>
          <a:p>
            <a:pPr eaLnBrk="1" hangingPunct="1">
              <a:defRPr/>
            </a:pPr>
            <a:endParaRPr lang="pt-BR" sz="574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pt-BR" sz="4465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pt-BR" sz="2800" dirty="0"/>
              <a:t>Professor </a:t>
            </a:r>
            <a:r>
              <a:rPr lang="pt-BR" sz="2800" dirty="0" err="1"/>
              <a:t>Aleksey</a:t>
            </a:r>
            <a:r>
              <a:rPr lang="pt-BR" sz="2800" dirty="0"/>
              <a:t> Nikolaevich Krylov </a:t>
            </a:r>
          </a:p>
          <a:p>
            <a:pPr algn="ctr">
              <a:lnSpc>
                <a:spcPct val="107000"/>
              </a:lnSpc>
              <a:defRPr/>
            </a:pPr>
            <a:r>
              <a:rPr lang="pt-BR" sz="2800" dirty="0"/>
              <a:t>Rússia</a:t>
            </a:r>
          </a:p>
          <a:p>
            <a:pPr algn="ctr">
              <a:lnSpc>
                <a:spcPct val="107000"/>
              </a:lnSpc>
              <a:defRPr/>
            </a:pPr>
            <a:r>
              <a:rPr lang="pt-BR" sz="2800" dirty="0"/>
              <a:t>(1863 – 1945)</a:t>
            </a:r>
            <a:br>
              <a:rPr lang="en-US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endParaRPr lang="pt-BR" sz="28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5" descr="200px-Alexey_Krylov_Old">
            <a:extLst>
              <a:ext uri="{FF2B5EF4-FFF2-40B4-BE49-F238E27FC236}">
                <a16:creationId xmlns:a16="http://schemas.microsoft.com/office/drawing/2014/main" id="{5E2061AD-97A4-9C30-FCE9-A357E6BA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6" y="3782620"/>
            <a:ext cx="4718120" cy="539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Professor Krylov's Navy">
            <a:extLst>
              <a:ext uri="{FF2B5EF4-FFF2-40B4-BE49-F238E27FC236}">
                <a16:creationId xmlns:a16="http://schemas.microsoft.com/office/drawing/2014/main" id="{16FB00FC-0F5B-9087-00C9-68A76705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202" y="3782620"/>
            <a:ext cx="3559324" cy="567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 Diretriz IMO Relacionada à Manobrabilidade de Navios Mercantes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76555BD-776C-E151-0EA5-A66BA0957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" y="3312617"/>
            <a:ext cx="9538216" cy="795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AB8B249-C337-4541-44B1-26D10922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95" y="3240609"/>
            <a:ext cx="9538216" cy="78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78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 Estabilidade Com Controles Fixos – MRU e MCU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522ABBD9-BAAF-6BB2-31A9-96B6D2B78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100708"/>
              </p:ext>
            </p:extLst>
          </p:nvPr>
        </p:nvGraphicFramePr>
        <p:xfrm>
          <a:off x="296896" y="7398218"/>
          <a:ext cx="4948796" cy="4685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972480" imgH="6600960" progId="PBrush">
                  <p:embed/>
                </p:oleObj>
              </mc:Choice>
              <mc:Fallback>
                <p:oleObj name="Bitmap Image" r:id="rId2" imgW="6972480" imgH="6600960" progId="PBrus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522ABBD9-BAAF-6BB2-31A9-96B6D2B78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6896" y="7398218"/>
                        <a:ext cx="4948796" cy="4685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CE4C4732-FC3F-CB72-D995-5AE5903FFC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982111"/>
              </p:ext>
            </p:extLst>
          </p:nvPr>
        </p:nvGraphicFramePr>
        <p:xfrm>
          <a:off x="15083719" y="6192937"/>
          <a:ext cx="4359286" cy="6480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619520" imgH="6867360" progId="PBrush">
                  <p:embed/>
                </p:oleObj>
              </mc:Choice>
              <mc:Fallback>
                <p:oleObj name="Bitmap Image" r:id="rId4" imgW="4619520" imgH="6867360" progId="PBrush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CE4C4732-FC3F-CB72-D995-5AE5903FFC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83719" y="6192937"/>
                        <a:ext cx="4359286" cy="6480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7D757AE6-A7FB-F366-9B16-269203560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391" y="7162356"/>
            <a:ext cx="9755330" cy="49279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54386BD-D0AE-A13B-9A20-40C58E07C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56" y="2054038"/>
            <a:ext cx="15609194" cy="49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0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Estabilidade Dinâmica ou Estabilidade em Linha Reta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1BC207-2519-D402-5738-A3795CE94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024" y="5896513"/>
            <a:ext cx="8238320" cy="635940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2200183-83A9-BF1A-515C-C13672D43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240" y="2010675"/>
            <a:ext cx="15164873" cy="415343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F11504C-0CF0-3FD1-0BD6-9619AF945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32" y="7099429"/>
            <a:ext cx="4464496" cy="39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14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 Teoria de Asas – A Origem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A788977-2AD5-5864-32E5-6E0BB2709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68606"/>
              </p:ext>
            </p:extLst>
          </p:nvPr>
        </p:nvGraphicFramePr>
        <p:xfrm>
          <a:off x="486269" y="2850357"/>
          <a:ext cx="6367380" cy="1837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3868280" imgH="4000680" progId="PBrush">
                  <p:embed/>
                </p:oleObj>
              </mc:Choice>
              <mc:Fallback>
                <p:oleObj name="Bitmap Image" r:id="rId2" imgW="13868280" imgH="4000680" progId="PBrush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8A788977-2AD5-5864-32E5-6E0BB2709D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6269" y="2850357"/>
                        <a:ext cx="6367380" cy="1837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ADFE03D-F289-87DB-CF2E-5BAC0B0DD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314453"/>
              </p:ext>
            </p:extLst>
          </p:nvPr>
        </p:nvGraphicFramePr>
        <p:xfrm>
          <a:off x="173502" y="5812299"/>
          <a:ext cx="6992914" cy="359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5459120" imgH="7943760" progId="PBrush">
                  <p:embed/>
                </p:oleObj>
              </mc:Choice>
              <mc:Fallback>
                <p:oleObj name="Bitmap Image" r:id="rId4" imgW="15459120" imgH="7943760" progId="PBrush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ADFE03D-F289-87DB-CF2E-5BAC0B0DD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502" y="5812299"/>
                        <a:ext cx="6992914" cy="3592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E211D164-E081-4762-0D77-BB2D8AB6B216}"/>
              </a:ext>
            </a:extLst>
          </p:cNvPr>
          <p:cNvSpPr txBox="1"/>
          <p:nvPr/>
        </p:nvSpPr>
        <p:spPr>
          <a:xfrm>
            <a:off x="7477110" y="2850357"/>
            <a:ext cx="7568465" cy="628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189" dirty="0">
              <a:solidFill>
                <a:srgbClr val="FF0000"/>
              </a:solidFill>
            </a:endParaRPr>
          </a:p>
          <a:p>
            <a:endParaRPr lang="pt-BR" sz="3189" dirty="0">
              <a:solidFill>
                <a:srgbClr val="FF0000"/>
              </a:solidFill>
            </a:endParaRPr>
          </a:p>
          <a:p>
            <a:pPr algn="ctr"/>
            <a:r>
              <a:rPr lang="pt-BR" sz="3189" dirty="0">
                <a:solidFill>
                  <a:schemeClr val="tx2"/>
                </a:solidFill>
              </a:rPr>
              <a:t>      </a:t>
            </a:r>
            <a:r>
              <a:rPr lang="pt-BR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  <a:t>1911 – 1918</a:t>
            </a:r>
          </a:p>
          <a:p>
            <a:pPr algn="ctr"/>
            <a:r>
              <a:rPr lang="pt-BR" sz="3827" b="1" dirty="0">
                <a:solidFill>
                  <a:srgbClr val="C00000"/>
                </a:solidFill>
                <a:latin typeface="ENCODE SANS LIGHT" panose="02000000000000000000" pitchFamily="2" charset="77"/>
              </a:rPr>
              <a:t>Ludwig </a:t>
            </a:r>
            <a:r>
              <a:rPr lang="pt-BR" sz="3827" b="1" dirty="0" err="1">
                <a:solidFill>
                  <a:srgbClr val="C00000"/>
                </a:solidFill>
                <a:latin typeface="ENCODE SANS LIGHT" panose="02000000000000000000" pitchFamily="2" charset="77"/>
              </a:rPr>
              <a:t>Prandtl</a:t>
            </a:r>
            <a:endParaRPr lang="pt-BR" sz="3827" b="1" dirty="0">
              <a:solidFill>
                <a:srgbClr val="C00000"/>
              </a:solidFill>
              <a:latin typeface="ENCODE SANS LIGHT" panose="02000000000000000000" pitchFamily="2" charset="77"/>
            </a:endParaRPr>
          </a:p>
          <a:p>
            <a:endParaRPr lang="pt-BR" sz="3827" b="1" dirty="0">
              <a:solidFill>
                <a:srgbClr val="C00000"/>
              </a:solidFill>
              <a:latin typeface="ENCODE SANS LIGHT" panose="02000000000000000000" pitchFamily="2" charset="77"/>
            </a:endParaRPr>
          </a:p>
          <a:p>
            <a:pPr marL="455686" indent="-455686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Teoria de asas 2D (razão de aspecto infinito) </a:t>
            </a:r>
          </a:p>
          <a:p>
            <a:pPr marL="455686" indent="-455686">
              <a:buFont typeface="Arial" panose="020B0604020202020204" pitchFamily="34" charset="0"/>
              <a:buChar char="•"/>
            </a:pPr>
            <a:endParaRPr lang="pt-BR" sz="28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455686" indent="-455686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Teoria de asas finitas (“corpo duplo”)</a:t>
            </a:r>
          </a:p>
          <a:p>
            <a:pPr marL="455686" indent="-455686">
              <a:buFont typeface="Arial" panose="020B0604020202020204" pitchFamily="34" charset="0"/>
              <a:buChar char="•"/>
            </a:pPr>
            <a:endParaRPr lang="pt-BR" sz="28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455686" indent="-455686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Teoria do corpo fino em asas finitas (distribuição de </a:t>
            </a:r>
            <a:r>
              <a:rPr lang="pt-BR" sz="2800" b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vorticidades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)</a:t>
            </a:r>
          </a:p>
          <a:p>
            <a:endParaRPr lang="pt-BR" sz="28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455686" indent="-455686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Distribuição ótima de sustentação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878C7AA-C241-5B25-2903-55167C10D3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394173"/>
              </p:ext>
            </p:extLst>
          </p:nvPr>
        </p:nvGraphicFramePr>
        <p:xfrm>
          <a:off x="15356269" y="3819647"/>
          <a:ext cx="3274444" cy="461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7620120" imgH="10734840" progId="PBrush">
                  <p:embed/>
                </p:oleObj>
              </mc:Choice>
              <mc:Fallback>
                <p:oleObj name="Bitmap Image" r:id="rId6" imgW="7620120" imgH="10734840" progId="PBrush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9878C7AA-C241-5B25-2903-55167C10D3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56269" y="3819647"/>
                        <a:ext cx="3274444" cy="4613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3FB59C1-6642-E17F-92BD-0410AAEE9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421437"/>
              </p:ext>
            </p:extLst>
          </p:nvPr>
        </p:nvGraphicFramePr>
        <p:xfrm>
          <a:off x="518600" y="9618634"/>
          <a:ext cx="7992888" cy="286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3848040" imgH="1380960" progId="PBrush">
                  <p:embed/>
                </p:oleObj>
              </mc:Choice>
              <mc:Fallback>
                <p:oleObj name="Bitmap Image" r:id="rId8" imgW="3848040" imgH="1380960" progId="PBrush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03FB59C1-6642-E17F-92BD-0410AAEE9F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600" y="9618634"/>
                        <a:ext cx="7992888" cy="286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196FDB7-0C3C-4F92-CBAA-A0169DE97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435787"/>
              </p:ext>
            </p:extLst>
          </p:nvPr>
        </p:nvGraphicFramePr>
        <p:xfrm>
          <a:off x="9722777" y="9573844"/>
          <a:ext cx="7992888" cy="26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5724360" imgH="1914480" progId="PBrush">
                  <p:embed/>
                </p:oleObj>
              </mc:Choice>
              <mc:Fallback>
                <p:oleObj name="Bitmap Image" r:id="rId10" imgW="5724360" imgH="1914480" progId="PBrush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E196FDB7-0C3C-4F92-CBAA-A0169DE97C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22777" y="9573844"/>
                        <a:ext cx="7992888" cy="2673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3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As Derivadas Hidrodinâmicas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B351C02A-2F84-09DA-2C6A-89D3BEDF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22" y="3212018"/>
            <a:ext cx="2372408" cy="355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7">
            <a:extLst>
              <a:ext uri="{FF2B5EF4-FFF2-40B4-BE49-F238E27FC236}">
                <a16:creationId xmlns:a16="http://schemas.microsoft.com/office/drawing/2014/main" id="{D926E01E-1560-BCA5-1C11-8573A9B6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36" y="2501490"/>
            <a:ext cx="16343352" cy="9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552" dirty="0"/>
              <a:t>Um modelo matemático para avaliar a dinâmica de movimento de veículos dada uma pequena perturbação.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870" dirty="0">
              <a:solidFill>
                <a:srgbClr val="FF0000"/>
              </a:solidFill>
            </a:endParaRP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7ACF7FA5-71A5-0C06-2DC1-C587FBF31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0" y="4424061"/>
            <a:ext cx="5820868" cy="127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pt-BR" altLang="pt-BR" sz="2552" dirty="0"/>
              <a:t>1911 - George H. Bryan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pt-BR" altLang="pt-BR" sz="2552" dirty="0"/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pt-BR" altLang="pt-BR" sz="2552" dirty="0"/>
              <a:t>           Estabilidade na Aviação 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98090C76-A019-4751-A6CF-6E0E996F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791" y="2998400"/>
            <a:ext cx="6173791" cy="37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>
            <a:extLst>
              <a:ext uri="{FF2B5EF4-FFF2-40B4-BE49-F238E27FC236}">
                <a16:creationId xmlns:a16="http://schemas.microsoft.com/office/drawing/2014/main" id="{7F3AC320-3608-2029-0B98-374A7CCE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376" y="7259919"/>
            <a:ext cx="3240360" cy="291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35C1B3-8995-6CD6-624A-BD83205ED60E}"/>
              </a:ext>
            </a:extLst>
          </p:cNvPr>
          <p:cNvSpPr txBox="1"/>
          <p:nvPr/>
        </p:nvSpPr>
        <p:spPr>
          <a:xfrm>
            <a:off x="587820" y="8255761"/>
            <a:ext cx="12505834" cy="127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pt-BR" altLang="pt-BR" sz="2552" dirty="0">
                <a:latin typeface="Arial" panose="020B0604020202020204" pitchFamily="34" charset="0"/>
                <a:cs typeface="Arial" panose="020B0604020202020204" pitchFamily="34" charset="0"/>
              </a:rPr>
              <a:t>1923 - M. Klein</a:t>
            </a:r>
          </a:p>
          <a:p>
            <a:pPr algn="just">
              <a:spcBef>
                <a:spcPct val="0"/>
              </a:spcBef>
              <a:defRPr/>
            </a:pPr>
            <a:endParaRPr lang="pt-BR" altLang="pt-BR" sz="255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pt-BR" altLang="pt-BR" sz="2552" dirty="0">
                <a:latin typeface="Arial" panose="020B0604020202020204" pitchFamily="34" charset="0"/>
                <a:cs typeface="Arial" panose="020B0604020202020204" pitchFamily="34" charset="0"/>
              </a:rPr>
              <a:t>      Estabilidade de rumo e a controlabilidade dos navios</a:t>
            </a:r>
          </a:p>
        </p:txBody>
      </p:sp>
      <p:pic>
        <p:nvPicPr>
          <p:cNvPr id="10" name="Picture 4" descr="08">
            <a:extLst>
              <a:ext uri="{FF2B5EF4-FFF2-40B4-BE49-F238E27FC236}">
                <a16:creationId xmlns:a16="http://schemas.microsoft.com/office/drawing/2014/main" id="{D41AF121-261B-70B4-D89E-CFF0A144D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353" y="10424095"/>
            <a:ext cx="1549293" cy="19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B261DB5-6429-5642-3D45-129880C51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48" y="10549652"/>
            <a:ext cx="16588656" cy="166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  <a:defRPr/>
            </a:pPr>
            <a:r>
              <a:rPr lang="pt-BR" altLang="pt-BR" sz="2552" dirty="0"/>
              <a:t>1937 - George </a:t>
            </a:r>
            <a:r>
              <a:rPr lang="pt-BR" altLang="pt-BR" sz="2552" dirty="0" err="1"/>
              <a:t>Weinblum</a:t>
            </a:r>
            <a:endParaRPr lang="pt-BR" altLang="pt-BR" sz="2552" dirty="0"/>
          </a:p>
          <a:p>
            <a:pPr algn="just">
              <a:spcBef>
                <a:spcPct val="0"/>
              </a:spcBef>
              <a:buNone/>
              <a:defRPr/>
            </a:pPr>
            <a:endParaRPr lang="pt-BR" altLang="pt-BR" sz="2552" dirty="0"/>
          </a:p>
          <a:p>
            <a:pPr algn="just">
              <a:spcBef>
                <a:spcPct val="0"/>
              </a:spcBef>
              <a:buNone/>
              <a:defRPr/>
            </a:pPr>
            <a:r>
              <a:rPr lang="pt-BR" altLang="pt-BR" sz="2552" dirty="0"/>
              <a:t>Modelo matemático da manobrabilidade do navio com o conceito de “derivadas hidrodinâmicas do navio”, empregando a teoria de asas</a:t>
            </a:r>
          </a:p>
        </p:txBody>
      </p:sp>
    </p:spTree>
    <p:extLst>
      <p:ext uri="{BB962C8B-B14F-4D97-AF65-F5344CB8AC3E}">
        <p14:creationId xmlns:p14="http://schemas.microsoft.com/office/powerpoint/2010/main" val="308845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843667"/>
            <a:ext cx="1721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A Derivada Hidrodinâmica </a:t>
            </a:r>
            <a:r>
              <a:rPr lang="pt-BR" sz="4800" dirty="0" err="1">
                <a:solidFill>
                  <a:srgbClr val="062443"/>
                </a:solidFill>
              </a:rPr>
              <a:t>Nv</a:t>
            </a:r>
            <a:r>
              <a:rPr lang="pt-BR" sz="4800" dirty="0">
                <a:solidFill>
                  <a:srgbClr val="062443"/>
                </a:solidFill>
              </a:rPr>
              <a:t> e o Momento de </a:t>
            </a:r>
            <a:r>
              <a:rPr lang="pt-BR" sz="4800" dirty="0" err="1">
                <a:solidFill>
                  <a:srgbClr val="062443"/>
                </a:solidFill>
              </a:rPr>
              <a:t>Munk</a:t>
            </a:r>
            <a:endParaRPr lang="pt-BR" sz="4800" dirty="0">
              <a:solidFill>
                <a:srgbClr val="062443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FF4652-5241-4DC5-740F-52653293465C}"/>
              </a:ext>
            </a:extLst>
          </p:cNvPr>
          <p:cNvSpPr txBox="1"/>
          <p:nvPr/>
        </p:nvSpPr>
        <p:spPr>
          <a:xfrm>
            <a:off x="428388" y="4371009"/>
            <a:ext cx="8805153" cy="87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552" dirty="0">
              <a:solidFill>
                <a:srgbClr val="FF0000"/>
              </a:solidFill>
            </a:endParaRPr>
          </a:p>
          <a:p>
            <a:pPr marL="455686" indent="-455686" algn="just">
              <a:buFont typeface="Arial" panose="020B0604020202020204" pitchFamily="34" charset="0"/>
              <a:buChar char="•"/>
            </a:pPr>
            <a:r>
              <a:rPr lang="pt-BR" sz="2552" dirty="0"/>
              <a:t>Conhecido, em gíria marinheira, como </a:t>
            </a:r>
            <a:r>
              <a:rPr lang="pt-BR" sz="2552" dirty="0">
                <a:solidFill>
                  <a:srgbClr val="FF0000"/>
                </a:solidFill>
              </a:rPr>
              <a:t>“</a:t>
            </a:r>
            <a:r>
              <a:rPr lang="pt-BR" sz="2552" dirty="0" err="1">
                <a:solidFill>
                  <a:srgbClr val="FF0000"/>
                </a:solidFill>
              </a:rPr>
              <a:t>bowcushion</a:t>
            </a:r>
            <a:r>
              <a:rPr lang="pt-BR" sz="2552" dirty="0">
                <a:solidFill>
                  <a:srgbClr val="FF0000"/>
                </a:solidFill>
              </a:rPr>
              <a:t>”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1F5A1B2-BC05-359B-CC64-58B97C312C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475487"/>
              </p:ext>
            </p:extLst>
          </p:nvPr>
        </p:nvGraphicFramePr>
        <p:xfrm>
          <a:off x="1224113" y="5908136"/>
          <a:ext cx="11449271" cy="5814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0877400" imgH="5524560" progId="PBrush">
                  <p:embed/>
                </p:oleObj>
              </mc:Choice>
              <mc:Fallback>
                <p:oleObj name="Bitmap Image" r:id="rId2" imgW="10877400" imgH="5524560" progId="PBrush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1F5A1B2-BC05-359B-CC64-58B97C312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4113" y="5908136"/>
                        <a:ext cx="11449271" cy="5814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523B0601-915C-B035-3FA3-67A0B420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536" y="5616873"/>
            <a:ext cx="3143852" cy="52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8331F3A-BA0F-7423-DBE2-CA0FC1DAC3E0}"/>
              </a:ext>
            </a:extLst>
          </p:cNvPr>
          <p:cNvSpPr txBox="1"/>
          <p:nvPr/>
        </p:nvSpPr>
        <p:spPr>
          <a:xfrm>
            <a:off x="428389" y="2571141"/>
            <a:ext cx="15801304" cy="485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686" indent="-455686" algn="just">
              <a:buFont typeface="Arial" panose="020B0604020202020204" pitchFamily="34" charset="0"/>
              <a:buChar char="•"/>
            </a:pPr>
            <a:r>
              <a:rPr lang="pt-BR" sz="2552" dirty="0"/>
              <a:t>Conceito físico oriundo da teoria de asas e observado pela primeira vez em 1922 pelo professor Max </a:t>
            </a:r>
            <a:r>
              <a:rPr lang="pt-BR" sz="2552" dirty="0" err="1"/>
              <a:t>Munk</a:t>
            </a:r>
            <a:endParaRPr lang="pt-BR" sz="2552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A4CA57-68C3-12B5-9DAD-AACF5702DB7D}"/>
              </a:ext>
            </a:extLst>
          </p:cNvPr>
          <p:cNvSpPr txBox="1"/>
          <p:nvPr/>
        </p:nvSpPr>
        <p:spPr>
          <a:xfrm>
            <a:off x="428387" y="3420175"/>
            <a:ext cx="14744713" cy="87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686" indent="-455686" algn="just">
              <a:buFont typeface="Arial" panose="020B0604020202020204" pitchFamily="34" charset="0"/>
              <a:buChar char="•"/>
            </a:pPr>
            <a:r>
              <a:rPr lang="pt-BR" sz="2552" dirty="0">
                <a:solidFill>
                  <a:srgbClr val="FF0000"/>
                </a:solidFill>
              </a:rPr>
              <a:t>É o primeiro momento presenciado no casco/asa em função de uma perturbação (leme, banco, vento, corrente, </a:t>
            </a:r>
            <a:r>
              <a:rPr lang="pt-BR" sz="2552" dirty="0" err="1">
                <a:solidFill>
                  <a:srgbClr val="FF0000"/>
                </a:solidFill>
              </a:rPr>
              <a:t>etc</a:t>
            </a:r>
            <a:r>
              <a:rPr lang="pt-BR" sz="2552" dirty="0">
                <a:solidFill>
                  <a:srgbClr val="FF0000"/>
                </a:solidFill>
              </a:rPr>
              <a:t>)  que gere um ângulo de deriva</a:t>
            </a:r>
          </a:p>
        </p:txBody>
      </p:sp>
    </p:spTree>
    <p:extLst>
      <p:ext uri="{BB962C8B-B14F-4D97-AF65-F5344CB8AC3E}">
        <p14:creationId xmlns:p14="http://schemas.microsoft.com/office/powerpoint/2010/main" val="35555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943</Words>
  <Application>Microsoft Office PowerPoint</Application>
  <PresentationFormat>Personalizar</PresentationFormat>
  <Paragraphs>92</Paragraphs>
  <Slides>23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Arial</vt:lpstr>
      <vt:lpstr>Calibri</vt:lpstr>
      <vt:lpstr>Encode Sans</vt:lpstr>
      <vt:lpstr>ENCODE SANS LIGHT</vt:lpstr>
      <vt:lpstr>Roboto</vt:lpstr>
      <vt:lpstr>Tema do Office</vt:lpstr>
      <vt:lpstr>Bitmap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Bruno.Bastos</dc:creator>
  <cp:lastModifiedBy>edson mesquita</cp:lastModifiedBy>
  <cp:revision>3</cp:revision>
  <dcterms:created xsi:type="dcterms:W3CDTF">2023-09-06T21:10:19Z</dcterms:created>
  <dcterms:modified xsi:type="dcterms:W3CDTF">2023-09-17T16:23:58Z</dcterms:modified>
</cp:coreProperties>
</file>