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110" r:id="rId2"/>
    <p:sldId id="1112" r:id="rId3"/>
    <p:sldId id="1124" r:id="rId4"/>
    <p:sldId id="1126" r:id="rId5"/>
    <p:sldId id="1116" r:id="rId6"/>
    <p:sldId id="1125" r:id="rId7"/>
    <p:sldId id="1133" r:id="rId8"/>
    <p:sldId id="1131" r:id="rId9"/>
    <p:sldId id="1128" r:id="rId10"/>
    <p:sldId id="1132" r:id="rId11"/>
    <p:sldId id="1130" r:id="rId12"/>
    <p:sldId id="1129" r:id="rId13"/>
    <p:sldId id="1127" r:id="rId14"/>
    <p:sldId id="1134" r:id="rId15"/>
    <p:sldId id="1115" r:id="rId16"/>
    <p:sldId id="1119" r:id="rId17"/>
    <p:sldId id="1120" r:id="rId18"/>
    <p:sldId id="1122" r:id="rId19"/>
    <p:sldId id="1114" r:id="rId20"/>
    <p:sldId id="1135" r:id="rId21"/>
    <p:sldId id="1118" r:id="rId22"/>
  </p:sldIdLst>
  <p:sldSz cx="19442113" cy="12961938"/>
  <p:notesSz cx="6858000" cy="9144000"/>
  <p:defaultTextStyle>
    <a:defPPr>
      <a:defRPr lang="pt-BR"/>
    </a:defPPr>
    <a:lvl1pPr marL="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2583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5166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7749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70332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62915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55498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8081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40664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3">
          <p15:clr>
            <a:srgbClr val="A4A3A4"/>
          </p15:clr>
        </p15:guide>
        <p15:guide id="2" pos="61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58427" autoAdjust="0"/>
  </p:normalViewPr>
  <p:slideViewPr>
    <p:cSldViewPr>
      <p:cViewPr varScale="1">
        <p:scale>
          <a:sx n="27" d="100"/>
          <a:sy n="27" d="100"/>
        </p:scale>
        <p:origin x="2078" y="29"/>
      </p:cViewPr>
      <p:guideLst>
        <p:guide orient="horz" pos="4083"/>
        <p:guide pos="6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esktop\Apresenta&#231;&#227;o%20CONAPRA%202023\TESTE%202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Planilha2!$A$3</c:f>
              <c:strCache>
                <c:ptCount val="1"/>
                <c:pt idx="0">
                  <c:v>Atraso na resposta do rebocador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Planilha2!$B$3:$F$3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7-4855-85B1-D837FEF556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Planilha2!$A$3</c:f>
              <c:strCache>
                <c:ptCount val="1"/>
                <c:pt idx="0">
                  <c:v>Atraso na resposta do rebocador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Planilha2!$G$3:$K$3</c:f>
              <c:numCache>
                <c:formatCode>0</c:formatCode>
                <c:ptCount val="5"/>
                <c:pt idx="0">
                  <c:v>1.778607042226015</c:v>
                </c:pt>
                <c:pt idx="1">
                  <c:v>1.4592127007957427</c:v>
                </c:pt>
                <c:pt idx="2">
                  <c:v>4.6557576241658198</c:v>
                </c:pt>
                <c:pt idx="3">
                  <c:v>4.7855040258308099</c:v>
                </c:pt>
                <c:pt idx="4">
                  <c:v>7.3209186069816132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9-4002-BB92-734F3CBD3F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Planilha2!$A$6</c:f>
              <c:strCache>
                <c:ptCount val="1"/>
                <c:pt idx="0">
                  <c:v>Condições adversas de vento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Planilha2!$G$6:$K$6</c:f>
              <c:numCache>
                <c:formatCode>0</c:formatCode>
                <c:ptCount val="5"/>
                <c:pt idx="0">
                  <c:v>9.0442570233190356E-2</c:v>
                </c:pt>
                <c:pt idx="1">
                  <c:v>2.4888799577583876</c:v>
                </c:pt>
                <c:pt idx="2">
                  <c:v>4.2120312057901774</c:v>
                </c:pt>
                <c:pt idx="3">
                  <c:v>7.0635369895165132</c:v>
                </c:pt>
                <c:pt idx="4">
                  <c:v>6.1451092767017297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1-4CD4-B2F7-418825B021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Planilha2!$A$9</c:f>
              <c:strCache>
                <c:ptCount val="1"/>
                <c:pt idx="0">
                  <c:v>Falha no sistema de governo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Planilha2!$G$9:$K$9</c:f>
              <c:numCache>
                <c:formatCode>0</c:formatCode>
                <c:ptCount val="5"/>
                <c:pt idx="0">
                  <c:v>6.589287403588088</c:v>
                </c:pt>
                <c:pt idx="1">
                  <c:v>3.2590451155882958</c:v>
                </c:pt>
                <c:pt idx="2">
                  <c:v>5.6616121324895072</c:v>
                </c:pt>
                <c:pt idx="3">
                  <c:v>0.26898979214722663</c:v>
                </c:pt>
                <c:pt idx="4">
                  <c:v>4.2210655561868835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D-4A8D-8FAC-60B76E0401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Planilha2!$A$4</c:f>
              <c:strCache>
                <c:ptCount val="1"/>
                <c:pt idx="0">
                  <c:v>Blackout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Planilha2!$G$4:$K$4</c:f>
              <c:numCache>
                <c:formatCode>0</c:formatCode>
                <c:ptCount val="5"/>
                <c:pt idx="0">
                  <c:v>4.8182755476674259</c:v>
                </c:pt>
                <c:pt idx="1">
                  <c:v>6.9919460035947889</c:v>
                </c:pt>
                <c:pt idx="2">
                  <c:v>6.485186285133226</c:v>
                </c:pt>
                <c:pt idx="3">
                  <c:v>1.6880534095192037</c:v>
                </c:pt>
                <c:pt idx="4">
                  <c:v>1.6538754085353883E-2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D-4F96-8A4C-A5F4F9F6A7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Planilha2!$A$7</c:f>
              <c:strCache>
                <c:ptCount val="1"/>
                <c:pt idx="0">
                  <c:v>Erro humano na manutenção de controle do navio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Planilha2!$G$7:$K$7</c:f>
              <c:numCache>
                <c:formatCode>0</c:formatCode>
                <c:ptCount val="5"/>
                <c:pt idx="0">
                  <c:v>4.7963352398538781</c:v>
                </c:pt>
                <c:pt idx="1">
                  <c:v>6.0572742651960612</c:v>
                </c:pt>
                <c:pt idx="2">
                  <c:v>3.0173289070014819</c:v>
                </c:pt>
                <c:pt idx="3">
                  <c:v>8.9580883931334815E-2</c:v>
                </c:pt>
                <c:pt idx="4">
                  <c:v>6.0394807040172438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A-4CE7-A471-4FA42CF09D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Planilha2!$A$10</c:f>
              <c:strCache>
                <c:ptCount val="1"/>
                <c:pt idx="0">
                  <c:v>Falha no sistema de propulsão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Planilha2!$G$10:$K$10</c:f>
              <c:numCache>
                <c:formatCode>0</c:formatCode>
                <c:ptCount val="5"/>
                <c:pt idx="0">
                  <c:v>3.8717050039501806</c:v>
                </c:pt>
                <c:pt idx="1">
                  <c:v>2.4136158693514149</c:v>
                </c:pt>
                <c:pt idx="2">
                  <c:v>3.9457219390371505</c:v>
                </c:pt>
                <c:pt idx="3">
                  <c:v>3.5217321975819429</c:v>
                </c:pt>
                <c:pt idx="4">
                  <c:v>6.247224990079312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1-4BF2-8F37-51DBD1C916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Planilha2!$A$5</c:f>
              <c:strCache>
                <c:ptCount val="1"/>
                <c:pt idx="0">
                  <c:v>Condições adversas de corrente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Planilha2!$G$5:$K$5</c:f>
              <c:numCache>
                <c:formatCode>0</c:formatCode>
                <c:ptCount val="5"/>
                <c:pt idx="0">
                  <c:v>2.9779647502476303</c:v>
                </c:pt>
                <c:pt idx="1">
                  <c:v>3.2344897493511788</c:v>
                </c:pt>
                <c:pt idx="2">
                  <c:v>1.1419763613359037</c:v>
                </c:pt>
                <c:pt idx="3">
                  <c:v>5.2363657459339921</c:v>
                </c:pt>
                <c:pt idx="4">
                  <c:v>7.4092033931312953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F-45CD-A3BE-E26E103B30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Planilha2!$A$11</c:f>
              <c:strCache>
                <c:ptCount val="1"/>
                <c:pt idx="0">
                  <c:v>Rompimento de cabo de reboque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Planilha2!$G$11:$K$11</c:f>
              <c:numCache>
                <c:formatCode>0</c:formatCode>
                <c:ptCount val="5"/>
                <c:pt idx="0">
                  <c:v>2.7313300446566018</c:v>
                </c:pt>
                <c:pt idx="1">
                  <c:v>3.1044361607017645</c:v>
                </c:pt>
                <c:pt idx="2">
                  <c:v>3.9603337022710394</c:v>
                </c:pt>
                <c:pt idx="3">
                  <c:v>4.9520174448103624</c:v>
                </c:pt>
                <c:pt idx="4">
                  <c:v>5.2518826475602287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9-4C09-A0FB-51445B2E96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Planilha2!$A$8</c:f>
              <c:strCache>
                <c:ptCount val="1"/>
                <c:pt idx="0">
                  <c:v>Erro na comunicação com rebocadores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Planilha2!$G$2:$K$2</c:f>
              <c:strCache>
                <c:ptCount val="5"/>
                <c:pt idx="0">
                  <c:v>Desprezível (I)</c:v>
                </c:pt>
                <c:pt idx="1">
                  <c:v>Marginal (II)</c:v>
                </c:pt>
                <c:pt idx="2">
                  <c:v>Média (III)</c:v>
                </c:pt>
                <c:pt idx="3">
                  <c:v>Crítica (IV)</c:v>
                </c:pt>
                <c:pt idx="4">
                  <c:v>Catastrófica (V)</c:v>
                </c:pt>
              </c:strCache>
            </c:strRef>
          </c:cat>
          <c:val>
            <c:numRef>
              <c:f>Planilha2!$G$8:$K$8</c:f>
              <c:numCache>
                <c:formatCode>0</c:formatCode>
                <c:ptCount val="5"/>
                <c:pt idx="0">
                  <c:v>4.4734236166904866</c:v>
                </c:pt>
                <c:pt idx="1">
                  <c:v>3.9958942400991142</c:v>
                </c:pt>
                <c:pt idx="2">
                  <c:v>2.9528626645367466</c:v>
                </c:pt>
                <c:pt idx="3">
                  <c:v>4.7367098322555163</c:v>
                </c:pt>
                <c:pt idx="4">
                  <c:v>3.8411096464181353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8-457D-BE37-7A1023312A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Consequência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Planilha2!$A$6</c:f>
              <c:strCache>
                <c:ptCount val="1"/>
                <c:pt idx="0">
                  <c:v>Condições adversas de vento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Planilha2!$B$6:$F$6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D-4A7F-986A-0BFB7AEAF1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Planilha2!$A$9</c:f>
              <c:strCache>
                <c:ptCount val="1"/>
                <c:pt idx="0">
                  <c:v>Falha no sistema de governo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Planilha2!$B$9:$F$9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F-4171-AC9E-7589BBF13B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Planilha2!$A$4</c:f>
              <c:strCache>
                <c:ptCount val="1"/>
                <c:pt idx="0">
                  <c:v>Blackout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Planilha2!$B$4:$F$4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8-478A-B63D-B55551CCE1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Planilha2!$A$7</c:f>
              <c:strCache>
                <c:ptCount val="1"/>
                <c:pt idx="0">
                  <c:v>Erro humano na manutenção de controle do navio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Planilha2!$B$7:$F$7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5-45E8-B6B3-37BEED6DB4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Planilha2!$A$10</c:f>
              <c:strCache>
                <c:ptCount val="1"/>
                <c:pt idx="0">
                  <c:v>Falha no sistema de propulsão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Planilha2!$B$10:$F$10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5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4149-A72D-7AB548DD9D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Planilha2!$A$5</c:f>
              <c:strCache>
                <c:ptCount val="1"/>
                <c:pt idx="0">
                  <c:v>Condições adversas de corrente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Planilha2!$B$5:$F$5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3-4C34-AD3C-C8722893A9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Planilha2!$A$8</c:f>
              <c:strCache>
                <c:ptCount val="1"/>
                <c:pt idx="0">
                  <c:v>Erro na comunicação com rebocadores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Planilha2!$B$8:$F$8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2-4906-99B7-3FF12A26DD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Planilha2!$A$11</c:f>
              <c:strCache>
                <c:ptCount val="1"/>
                <c:pt idx="0">
                  <c:v>Rompimento de cabo de reboque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Planilha2!$B$2:$F$2</c:f>
              <c:strCache>
                <c:ptCount val="5"/>
                <c:pt idx="0">
                  <c:v>Extremamente remota (A)</c:v>
                </c:pt>
                <c:pt idx="1">
                  <c:v>Remota (B)</c:v>
                </c:pt>
                <c:pt idx="2">
                  <c:v>Pouco provável (C)</c:v>
                </c:pt>
                <c:pt idx="3">
                  <c:v>Provável (D)</c:v>
                </c:pt>
                <c:pt idx="4">
                  <c:v>Frequente (E)</c:v>
                </c:pt>
              </c:strCache>
            </c:strRef>
          </c:cat>
          <c:val>
            <c:numRef>
              <c:f>Planilha2!$B$11:$F$11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4-4BA3-8974-48CC48636B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5420592"/>
        <c:axId val="545423832"/>
      </c:barChart>
      <c:catAx>
        <c:axId val="545420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3832"/>
        <c:crosses val="autoZero"/>
        <c:auto val="1"/>
        <c:lblAlgn val="ctr"/>
        <c:lblOffset val="100"/>
        <c:noMultiLvlLbl val="0"/>
      </c:catAx>
      <c:valAx>
        <c:axId val="54542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Ocorrências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4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E9096-AFC0-4426-B4D6-F58FF2C0FDC7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306FA2A2-FF20-4D05-A93B-33B36A9B93B6}">
      <dgm:prSet phldrT="[Texto]"/>
      <dgm:spPr/>
      <dgm:t>
        <a:bodyPr/>
        <a:lstStyle/>
        <a:p>
          <a:pPr>
            <a:buClr>
              <a:srgbClr val="002060"/>
            </a:buClr>
            <a:buSzPct val="45000"/>
            <a:buFont typeface="Wingdings" charset="2"/>
            <a:buChar char=""/>
          </a:pPr>
          <a:r>
            <a:rPr lang="en-US" b="1" spc="-1" dirty="0">
              <a:latin typeface="Trebuchet MS"/>
              <a:ea typeface="Microsoft YaHei"/>
            </a:rPr>
            <a:t>Descrição das </a:t>
          </a:r>
          <a:r>
            <a:rPr lang="en-US" b="1" spc="-1" dirty="0" err="1">
              <a:latin typeface="Trebuchet MS"/>
              <a:ea typeface="Microsoft YaHei"/>
            </a:rPr>
            <a:t>embarcações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envolvidas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nas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manobras</a:t>
          </a:r>
          <a:endParaRPr lang="pt-BR" b="1" dirty="0"/>
        </a:p>
      </dgm:t>
    </dgm:pt>
    <dgm:pt modelId="{A122C8BC-65FF-4A63-B966-F99E726F5310}" type="parTrans" cxnId="{F1F401EB-5B66-46FD-9614-1A54E14826AB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1A22B7B4-2D54-430A-A53D-140F1E83BC52}" type="sibTrans" cxnId="{F1F401EB-5B66-46FD-9614-1A54E14826AB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B33C5E6-BBF7-4CDC-BA76-1BE2EB7BB52A}">
      <dgm:prSet/>
      <dgm:spPr/>
      <dgm:t>
        <a:bodyPr/>
        <a:lstStyle/>
        <a:p>
          <a:r>
            <a:rPr lang="en-US" b="1" spc="-1" dirty="0">
              <a:latin typeface="Trebuchet MS"/>
              <a:ea typeface="Microsoft YaHei"/>
            </a:rPr>
            <a:t>Descrição das </a:t>
          </a:r>
          <a:r>
            <a:rPr lang="en-US" b="1" spc="-1" dirty="0" err="1">
              <a:latin typeface="Trebuchet MS"/>
              <a:ea typeface="Microsoft YaHei"/>
            </a:rPr>
            <a:t>manobras</a:t>
          </a:r>
          <a:r>
            <a:rPr lang="en-US" b="1" spc="-1" dirty="0">
              <a:latin typeface="Trebuchet MS"/>
              <a:ea typeface="Microsoft YaHei"/>
            </a:rPr>
            <a:t> a </a:t>
          </a:r>
          <a:r>
            <a:rPr lang="en-US" b="1" spc="-1" dirty="0" err="1">
              <a:latin typeface="Trebuchet MS"/>
              <a:ea typeface="Microsoft YaHei"/>
            </a:rPr>
            <a:t>serem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consideradas</a:t>
          </a:r>
          <a:endParaRPr lang="en-US" b="1" spc="-1" dirty="0">
            <a:latin typeface="Trebuchet MS"/>
            <a:ea typeface="Microsoft YaHei"/>
          </a:endParaRPr>
        </a:p>
      </dgm:t>
    </dgm:pt>
    <dgm:pt modelId="{30AA9C3C-ED6E-4ECC-89A3-E78AB09AEC85}" type="parTrans" cxnId="{ED4AE69D-F967-4B09-8A23-1262CF1AC025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23C3188A-251D-4D1B-BB5A-4F48DFEC32E0}" type="sibTrans" cxnId="{ED4AE69D-F967-4B09-8A23-1262CF1AC025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D80663B-83EC-48EA-BCB6-FC337B51E956}">
      <dgm:prSet/>
      <dgm:spPr/>
      <dgm:t>
        <a:bodyPr/>
        <a:lstStyle/>
        <a:p>
          <a:r>
            <a:rPr lang="en-US" b="1" spc="-1" dirty="0" err="1">
              <a:latin typeface="Trebuchet MS"/>
              <a:ea typeface="Microsoft YaHei"/>
            </a:rPr>
            <a:t>Caracterização</a:t>
          </a:r>
          <a:r>
            <a:rPr lang="en-US" b="1" spc="-1" dirty="0">
              <a:latin typeface="Trebuchet MS"/>
              <a:ea typeface="Microsoft YaHei"/>
            </a:rPr>
            <a:t> do canal de </a:t>
          </a:r>
          <a:r>
            <a:rPr lang="en-US" b="1" spc="-1" dirty="0" err="1">
              <a:latin typeface="Trebuchet MS"/>
              <a:ea typeface="Microsoft YaHei"/>
            </a:rPr>
            <a:t>acesso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ao</a:t>
          </a:r>
          <a:r>
            <a:rPr lang="en-US" b="1" spc="-1" dirty="0">
              <a:latin typeface="Trebuchet MS"/>
              <a:ea typeface="Microsoft YaHei"/>
            </a:rPr>
            <a:t> terminal </a:t>
          </a:r>
          <a:r>
            <a:rPr lang="en-US" b="1" spc="-1" dirty="0" err="1">
              <a:latin typeface="Trebuchet MS"/>
              <a:ea typeface="Microsoft YaHei"/>
            </a:rPr>
            <a:t>em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estudo</a:t>
          </a:r>
          <a:r>
            <a:rPr lang="en-US" b="1" spc="-1" dirty="0">
              <a:latin typeface="Trebuchet MS"/>
              <a:ea typeface="Microsoft YaHei"/>
            </a:rPr>
            <a:t> – </a:t>
          </a:r>
          <a:r>
            <a:rPr lang="en-US" b="1" spc="-1" dirty="0" err="1">
              <a:latin typeface="Trebuchet MS"/>
              <a:ea typeface="Microsoft YaHei"/>
            </a:rPr>
            <a:t>especialmente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em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relação</a:t>
          </a:r>
          <a:r>
            <a:rPr lang="en-US" b="1" spc="-1" dirty="0">
              <a:latin typeface="Trebuchet MS"/>
              <a:ea typeface="Microsoft YaHei"/>
            </a:rPr>
            <a:t> à </a:t>
          </a:r>
          <a:r>
            <a:rPr lang="en-US" b="1" spc="-1" dirty="0" err="1">
              <a:latin typeface="Trebuchet MS"/>
              <a:ea typeface="Microsoft YaHei"/>
            </a:rPr>
            <a:t>presença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pedras</a:t>
          </a:r>
          <a:r>
            <a:rPr lang="en-US" b="1" spc="-1" dirty="0">
              <a:latin typeface="Trebuchet MS"/>
              <a:ea typeface="Microsoft YaHei"/>
            </a:rPr>
            <a:t>, </a:t>
          </a:r>
          <a:r>
            <a:rPr lang="en-US" b="1" spc="-1" dirty="0" err="1">
              <a:latin typeface="Trebuchet MS"/>
              <a:ea typeface="Microsoft YaHei"/>
            </a:rPr>
            <a:t>bancos</a:t>
          </a:r>
          <a:r>
            <a:rPr lang="en-US" b="1" spc="-1" dirty="0">
              <a:latin typeface="Trebuchet MS"/>
              <a:ea typeface="Microsoft YaHei"/>
            </a:rPr>
            <a:t> e </a:t>
          </a:r>
          <a:r>
            <a:rPr lang="en-US" b="1" spc="-1" dirty="0" err="1">
              <a:latin typeface="Trebuchet MS"/>
              <a:ea typeface="Microsoft YaHei"/>
            </a:rPr>
            <a:t>limites</a:t>
          </a:r>
          <a:r>
            <a:rPr lang="en-US" b="1" spc="-1" dirty="0">
              <a:latin typeface="Trebuchet MS"/>
              <a:ea typeface="Microsoft YaHei"/>
            </a:rPr>
            <a:t> para a </a:t>
          </a:r>
          <a:r>
            <a:rPr lang="en-US" b="1" spc="-1" dirty="0" err="1">
              <a:latin typeface="Trebuchet MS"/>
              <a:ea typeface="Microsoft YaHei"/>
            </a:rPr>
            <a:t>navegação</a:t>
          </a:r>
          <a:endParaRPr lang="en-US" b="1" spc="-1" dirty="0">
            <a:latin typeface="Trebuchet MS"/>
            <a:ea typeface="Microsoft YaHei"/>
          </a:endParaRPr>
        </a:p>
      </dgm:t>
    </dgm:pt>
    <dgm:pt modelId="{A47FE875-9815-47B5-B63F-8A8DE561199E}" type="parTrans" cxnId="{9730AAC4-83E0-4F7B-892D-481797A656BB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25D5C26D-2CF2-43B0-962C-944FF0D9C054}" type="sibTrans" cxnId="{9730AAC4-83E0-4F7B-892D-481797A656BB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6682ECA-9DBD-4115-AFB1-5940E92EA0FB}">
      <dgm:prSet/>
      <dgm:spPr/>
      <dgm:t>
        <a:bodyPr/>
        <a:lstStyle/>
        <a:p>
          <a:r>
            <a:rPr lang="en-US" b="1" spc="-1" dirty="0">
              <a:latin typeface="Trebuchet MS"/>
              <a:ea typeface="Microsoft YaHei"/>
            </a:rPr>
            <a:t>Descrição das </a:t>
          </a:r>
          <a:r>
            <a:rPr lang="en-US" b="1" spc="-1" dirty="0" err="1">
              <a:latin typeface="Trebuchet MS"/>
              <a:ea typeface="Microsoft YaHei"/>
            </a:rPr>
            <a:t>áreas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aproximação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ao</a:t>
          </a:r>
          <a:r>
            <a:rPr lang="en-US" b="1" spc="-1" dirty="0">
              <a:latin typeface="Trebuchet MS"/>
              <a:ea typeface="Microsoft YaHei"/>
            </a:rPr>
            <a:t> terminal, </a:t>
          </a:r>
          <a:r>
            <a:rPr lang="en-US" b="1" spc="-1" dirty="0" err="1">
              <a:latin typeface="Trebuchet MS"/>
              <a:ea typeface="Microsoft YaHei"/>
            </a:rPr>
            <a:t>áreas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ancoragem</a:t>
          </a:r>
          <a:r>
            <a:rPr lang="en-US" b="1" spc="-1" dirty="0">
              <a:latin typeface="Trebuchet MS"/>
              <a:ea typeface="Microsoft YaHei"/>
            </a:rPr>
            <a:t>, </a:t>
          </a:r>
          <a:r>
            <a:rPr lang="en-US" b="1" spc="-1" dirty="0" err="1">
              <a:latin typeface="Trebuchet MS"/>
              <a:ea typeface="Microsoft YaHei"/>
            </a:rPr>
            <a:t>bacias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evolução</a:t>
          </a:r>
          <a:r>
            <a:rPr lang="en-US" b="1" spc="-1" dirty="0">
              <a:latin typeface="Trebuchet MS"/>
              <a:ea typeface="Microsoft YaHei"/>
            </a:rPr>
            <a:t>, </a:t>
          </a:r>
          <a:r>
            <a:rPr lang="en-US" b="1" spc="-1" dirty="0" err="1">
              <a:latin typeface="Trebuchet MS"/>
              <a:ea typeface="Microsoft YaHei"/>
            </a:rPr>
            <a:t>sistemas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amarração</a:t>
          </a:r>
          <a:r>
            <a:rPr lang="en-US" b="1" spc="-1" dirty="0">
              <a:latin typeface="Trebuchet MS"/>
              <a:ea typeface="Microsoft YaHei"/>
            </a:rPr>
            <a:t> e do terminal</a:t>
          </a:r>
        </a:p>
      </dgm:t>
    </dgm:pt>
    <dgm:pt modelId="{182A9376-7636-4D9A-91D5-7A6F28E5EF63}" type="parTrans" cxnId="{BF67FA90-F41E-43E4-AB34-971D6AF87015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CA23F2FA-7404-4308-8309-DAF91319C941}" type="sibTrans" cxnId="{BF67FA90-F41E-43E4-AB34-971D6AF87015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D423230-F72C-4AFE-B522-5440B33796FE}">
      <dgm:prSet/>
      <dgm:spPr/>
      <dgm:t>
        <a:bodyPr/>
        <a:lstStyle/>
        <a:p>
          <a:r>
            <a:rPr lang="en-US" b="1" spc="-1" dirty="0">
              <a:latin typeface="Trebuchet MS"/>
              <a:ea typeface="Microsoft YaHei"/>
            </a:rPr>
            <a:t>Descrição do </a:t>
          </a:r>
          <a:r>
            <a:rPr lang="en-US" b="1" spc="-1" dirty="0" err="1">
              <a:latin typeface="Trebuchet MS"/>
              <a:ea typeface="Microsoft YaHei"/>
            </a:rPr>
            <a:t>tráfego</a:t>
          </a:r>
          <a:r>
            <a:rPr lang="en-US" b="1" spc="-1" dirty="0">
              <a:latin typeface="Trebuchet MS"/>
              <a:ea typeface="Microsoft YaHei"/>
            </a:rPr>
            <a:t> local</a:t>
          </a:r>
        </a:p>
      </dgm:t>
    </dgm:pt>
    <dgm:pt modelId="{7CDDCC5C-390D-45A8-A553-ACC39BB5EAA9}" type="parTrans" cxnId="{C01765B3-FFD0-465C-B182-D01819FEC1AE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1BCA142-67B7-4856-9E0B-C73FB5214BAA}" type="sibTrans" cxnId="{C01765B3-FFD0-465C-B182-D01819FEC1AE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FBF79BBD-C0F0-4FB8-BCBE-CD900BFC7A36}">
      <dgm:prSet/>
      <dgm:spPr/>
      <dgm:t>
        <a:bodyPr/>
        <a:lstStyle/>
        <a:p>
          <a:r>
            <a:rPr lang="en-US" b="1" spc="-1" dirty="0" err="1">
              <a:latin typeface="Trebuchet MS"/>
              <a:ea typeface="Microsoft YaHei"/>
            </a:rPr>
            <a:t>Batimetria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mais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atual</a:t>
          </a:r>
          <a:endParaRPr lang="en-US" b="1" spc="-1" dirty="0">
            <a:latin typeface="Trebuchet MS"/>
            <a:ea typeface="Microsoft YaHei"/>
          </a:endParaRPr>
        </a:p>
      </dgm:t>
    </dgm:pt>
    <dgm:pt modelId="{09E803FC-1A47-4BC3-BD44-81495C6498DB}" type="parTrans" cxnId="{E463B5D5-4708-459F-8A63-A77DE33D27D2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DB7F3E8-8B35-40FA-A637-5F2F919C60FD}" type="sibTrans" cxnId="{E463B5D5-4708-459F-8A63-A77DE33D27D2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7F99C0E-F18D-4996-8F86-764CA8986EE2}">
      <dgm:prSet/>
      <dgm:spPr/>
      <dgm:t>
        <a:bodyPr/>
        <a:lstStyle/>
        <a:p>
          <a:r>
            <a:rPr lang="en-US" b="1" spc="-1" dirty="0" err="1">
              <a:latin typeface="Trebuchet MS"/>
              <a:ea typeface="Microsoft YaHei"/>
            </a:rPr>
            <a:t>Sinalização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náutica</a:t>
          </a:r>
          <a:endParaRPr lang="en-US" b="1" spc="-1" dirty="0">
            <a:latin typeface="Trebuchet MS"/>
            <a:ea typeface="Microsoft YaHei"/>
          </a:endParaRPr>
        </a:p>
      </dgm:t>
    </dgm:pt>
    <dgm:pt modelId="{564CA4D8-1BF6-4677-A988-D8288301022D}" type="parTrans" cxnId="{5EBCD348-8846-4B4C-B0A5-C5C8E4AEA52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82471E8-5F5F-410D-9CF6-4C91AFD4FDD4}" type="sibTrans" cxnId="{5EBCD348-8846-4B4C-B0A5-C5C8E4AEA52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11FE636A-DEBA-42D8-895B-390FC9DB8A12}">
      <dgm:prSet/>
      <dgm:spPr/>
      <dgm:t>
        <a:bodyPr/>
        <a:lstStyle/>
        <a:p>
          <a:r>
            <a:rPr lang="en-US" b="1" spc="-1" dirty="0">
              <a:latin typeface="Trebuchet MS"/>
              <a:ea typeface="Microsoft YaHei"/>
            </a:rPr>
            <a:t>Descrição de </a:t>
          </a:r>
          <a:r>
            <a:rPr lang="en-US" b="1" spc="-1" dirty="0" err="1">
              <a:latin typeface="Trebuchet MS"/>
              <a:ea typeface="Microsoft YaHei"/>
            </a:rPr>
            <a:t>manobras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similares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já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realizadas</a:t>
          </a:r>
          <a:endParaRPr lang="en-US" b="1" spc="-1" dirty="0">
            <a:latin typeface="Trebuchet MS"/>
            <a:ea typeface="Microsoft YaHei"/>
          </a:endParaRPr>
        </a:p>
      </dgm:t>
    </dgm:pt>
    <dgm:pt modelId="{D1114137-E0FD-4D79-A15A-C35EEE95691E}" type="parTrans" cxnId="{CEE59367-467E-4FA2-A1C6-8B51782C783D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8F1436E-78D4-478E-860F-D193CEA3A4BB}" type="sibTrans" cxnId="{CEE59367-467E-4FA2-A1C6-8B51782C783D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E69A7C5-E6BD-4721-B3A5-89733343289B}">
      <dgm:prSet/>
      <dgm:spPr/>
      <dgm:t>
        <a:bodyPr/>
        <a:lstStyle/>
        <a:p>
          <a:r>
            <a:rPr lang="en-US" b="1" spc="-1" dirty="0" err="1">
              <a:latin typeface="Trebuchet MS"/>
              <a:ea typeface="Microsoft YaHei"/>
            </a:rPr>
            <a:t>Resultados</a:t>
          </a:r>
          <a:r>
            <a:rPr lang="en-US" b="1" spc="-1" dirty="0">
              <a:latin typeface="Trebuchet MS"/>
              <a:ea typeface="Microsoft YaHei"/>
            </a:rPr>
            <a:t> de simulações </a:t>
          </a:r>
          <a:r>
            <a:rPr lang="en-US" b="1" spc="-1" dirty="0" err="1">
              <a:latin typeface="Trebuchet MS"/>
              <a:ea typeface="Microsoft YaHei"/>
            </a:rPr>
            <a:t>similares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manobras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já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realizadas</a:t>
          </a:r>
          <a:endParaRPr lang="en-US" b="1" spc="-1" dirty="0">
            <a:latin typeface="Trebuchet MS"/>
            <a:ea typeface="Microsoft YaHei"/>
          </a:endParaRPr>
        </a:p>
      </dgm:t>
    </dgm:pt>
    <dgm:pt modelId="{FF134AF7-BFC9-4899-9944-0F1AF8D6EFAA}" type="parTrans" cxnId="{D58DE6C5-4231-44F8-BA09-B0406E8148F4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3895ED6E-3802-4666-870D-5CD34C9F235D}" type="sibTrans" cxnId="{D58DE6C5-4231-44F8-BA09-B0406E8148F4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2920FF31-A4B4-4CD9-8361-3DAA1E10C0FC}">
      <dgm:prSet/>
      <dgm:spPr/>
      <dgm:t>
        <a:bodyPr/>
        <a:lstStyle/>
        <a:p>
          <a:r>
            <a:rPr lang="en-US" b="1" spc="-1" dirty="0">
              <a:latin typeface="Trebuchet MS"/>
              <a:ea typeface="Microsoft YaHei"/>
            </a:rPr>
            <a:t>Lista de </a:t>
          </a:r>
          <a:r>
            <a:rPr lang="en-US" b="1" spc="-1" dirty="0" err="1">
              <a:latin typeface="Trebuchet MS"/>
              <a:ea typeface="Microsoft YaHei"/>
            </a:rPr>
            <a:t>áreas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potencialmente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afetadas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por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acidente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em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manobra</a:t>
          </a:r>
          <a:r>
            <a:rPr lang="en-US" b="1" spc="-1" dirty="0">
              <a:latin typeface="Trebuchet MS"/>
              <a:ea typeface="Microsoft YaHei"/>
            </a:rPr>
            <a:t> (e.g., </a:t>
          </a:r>
          <a:r>
            <a:rPr lang="en-US" b="1" spc="-1" dirty="0" err="1">
              <a:latin typeface="Trebuchet MS"/>
              <a:ea typeface="Microsoft YaHei"/>
            </a:rPr>
            <a:t>áreas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preservação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ambiental</a:t>
          </a:r>
          <a:r>
            <a:rPr lang="en-US" b="1" spc="-1" dirty="0">
              <a:latin typeface="Trebuchet MS"/>
              <a:ea typeface="Microsoft YaHei"/>
            </a:rPr>
            <a:t>)</a:t>
          </a:r>
        </a:p>
      </dgm:t>
    </dgm:pt>
    <dgm:pt modelId="{7D925AC5-2B37-413E-908F-242E648DEC08}" type="parTrans" cxnId="{9F10EB8E-5D17-464D-B989-065DCE23557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11F4A549-75A9-44E4-B851-59933FF9355B}" type="sibTrans" cxnId="{9F10EB8E-5D17-464D-B989-065DCE23557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3B304BD-C58D-4FEB-BB3C-C0D49C329F92}">
      <dgm:prSet/>
      <dgm:spPr/>
      <dgm:t>
        <a:bodyPr/>
        <a:lstStyle/>
        <a:p>
          <a:r>
            <a:rPr lang="en-US" b="1" spc="-1" dirty="0">
              <a:latin typeface="Trebuchet MS"/>
              <a:ea typeface="Microsoft YaHei"/>
            </a:rPr>
            <a:t>Lista de </a:t>
          </a:r>
          <a:r>
            <a:rPr lang="en-US" b="1" spc="-1" dirty="0" err="1">
              <a:latin typeface="Trebuchet MS"/>
              <a:ea typeface="Microsoft YaHei"/>
            </a:rPr>
            <a:t>áreas</a:t>
          </a:r>
          <a:r>
            <a:rPr lang="en-US" b="1" spc="-1" dirty="0">
              <a:latin typeface="Trebuchet MS"/>
              <a:ea typeface="Microsoft YaHei"/>
            </a:rPr>
            <a:t> com </a:t>
          </a:r>
          <a:r>
            <a:rPr lang="en-US" b="1" spc="-1" dirty="0" err="1">
              <a:latin typeface="Trebuchet MS"/>
              <a:ea typeface="Microsoft YaHei"/>
            </a:rPr>
            <a:t>potencial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influência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sobre</a:t>
          </a:r>
          <a:r>
            <a:rPr lang="en-US" b="1" spc="-1" dirty="0">
              <a:latin typeface="Trebuchet MS"/>
              <a:ea typeface="Microsoft YaHei"/>
            </a:rPr>
            <a:t> o </a:t>
          </a:r>
          <a:r>
            <a:rPr lang="en-US" b="1" spc="-1" dirty="0" err="1">
              <a:latin typeface="Trebuchet MS"/>
              <a:ea typeface="Microsoft YaHei"/>
            </a:rPr>
            <a:t>risco</a:t>
          </a:r>
          <a:r>
            <a:rPr lang="en-US" b="1" spc="-1" dirty="0">
              <a:latin typeface="Trebuchet MS"/>
              <a:ea typeface="Microsoft YaHei"/>
            </a:rPr>
            <a:t> (e.g., </a:t>
          </a:r>
          <a:r>
            <a:rPr lang="en-US" b="1" spc="-1" dirty="0" err="1">
              <a:latin typeface="Trebuchet MS"/>
              <a:ea typeface="Microsoft YaHei"/>
            </a:rPr>
            <a:t>armazéns</a:t>
          </a:r>
          <a:r>
            <a:rPr lang="en-US" b="1" spc="-1" dirty="0">
              <a:latin typeface="Trebuchet MS"/>
              <a:ea typeface="Microsoft YaHei"/>
            </a:rPr>
            <a:t> de carga)</a:t>
          </a:r>
        </a:p>
      </dgm:t>
    </dgm:pt>
    <dgm:pt modelId="{FA6788BE-167E-4F16-8F74-53BF1A486318}" type="parTrans" cxnId="{6CFB3FF9-E4C0-43E9-AAAD-034B2F2E750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009B6AD-5DF3-4617-93A3-24438C736DF1}" type="sibTrans" cxnId="{6CFB3FF9-E4C0-43E9-AAAD-034B2F2E750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C27B97F-50B6-4FD7-9C90-C63BEECD2C7B}">
      <dgm:prSet/>
      <dgm:spPr/>
      <dgm:t>
        <a:bodyPr/>
        <a:lstStyle/>
        <a:p>
          <a:r>
            <a:rPr lang="en-US" b="1" spc="-1" dirty="0" err="1">
              <a:latin typeface="Trebuchet MS"/>
              <a:ea typeface="Microsoft YaHei"/>
            </a:rPr>
            <a:t>Registros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condições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ambientais</a:t>
          </a:r>
          <a:r>
            <a:rPr lang="en-US" b="1" spc="-1" dirty="0">
              <a:latin typeface="Trebuchet MS"/>
              <a:ea typeface="Microsoft YaHei"/>
            </a:rPr>
            <a:t> (</a:t>
          </a:r>
          <a:r>
            <a:rPr lang="en-US" b="1" spc="-1" dirty="0" err="1">
              <a:latin typeface="Trebuchet MS"/>
              <a:ea typeface="Microsoft YaHei"/>
            </a:rPr>
            <a:t>especialmente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em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relação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às</a:t>
          </a:r>
          <a:r>
            <a:rPr lang="en-US" b="1" spc="-1" dirty="0">
              <a:latin typeface="Trebuchet MS"/>
              <a:ea typeface="Microsoft YaHei"/>
            </a:rPr>
            <a:t> </a:t>
          </a:r>
          <a:r>
            <a:rPr lang="en-US" b="1" spc="-1" dirty="0" err="1">
              <a:latin typeface="Trebuchet MS"/>
              <a:ea typeface="Microsoft YaHei"/>
            </a:rPr>
            <a:t>variações</a:t>
          </a:r>
          <a:r>
            <a:rPr lang="en-US" b="1" spc="-1" dirty="0">
              <a:latin typeface="Trebuchet MS"/>
              <a:ea typeface="Microsoft YaHei"/>
            </a:rPr>
            <a:t> de </a:t>
          </a:r>
          <a:r>
            <a:rPr lang="en-US" b="1" spc="-1" dirty="0" err="1">
              <a:latin typeface="Trebuchet MS"/>
              <a:ea typeface="Microsoft YaHei"/>
            </a:rPr>
            <a:t>corrente</a:t>
          </a:r>
          <a:r>
            <a:rPr lang="en-US" b="1" spc="-1" dirty="0">
              <a:latin typeface="Trebuchet MS"/>
              <a:ea typeface="Microsoft YaHei"/>
            </a:rPr>
            <a:t>, </a:t>
          </a:r>
          <a:r>
            <a:rPr lang="en-US" b="1" spc="-1" dirty="0" err="1">
              <a:latin typeface="Trebuchet MS"/>
              <a:ea typeface="Microsoft YaHei"/>
            </a:rPr>
            <a:t>vento</a:t>
          </a:r>
          <a:r>
            <a:rPr lang="en-US" b="1" spc="-1" dirty="0">
              <a:latin typeface="Trebuchet MS"/>
              <a:ea typeface="Microsoft YaHei"/>
            </a:rPr>
            <a:t> e </a:t>
          </a:r>
          <a:r>
            <a:rPr lang="en-US" b="1" spc="-1" dirty="0" err="1">
              <a:latin typeface="Trebuchet MS"/>
              <a:ea typeface="Microsoft YaHei"/>
            </a:rPr>
            <a:t>visibilidade</a:t>
          </a:r>
          <a:r>
            <a:rPr lang="en-US" b="1" spc="-1" dirty="0">
              <a:latin typeface="Trebuchet MS"/>
              <a:ea typeface="Microsoft YaHei"/>
            </a:rPr>
            <a:t>)</a:t>
          </a:r>
        </a:p>
      </dgm:t>
    </dgm:pt>
    <dgm:pt modelId="{E8005A81-6D06-4D75-BAF2-308A88F1DABB}" type="parTrans" cxnId="{61BAFAF9-E7B1-4AF2-AFEA-AA35D06430B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B98F6672-E817-4ADF-9A84-289B2BDF6E76}" type="sibTrans" cxnId="{61BAFAF9-E7B1-4AF2-AFEA-AA35D06430B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408A335-4964-4A05-A11C-67483C27CD2C}" type="pres">
      <dgm:prSet presAssocID="{8CFE9096-AFC0-4426-B4D6-F58FF2C0FDC7}" presName="diagram" presStyleCnt="0">
        <dgm:presLayoutVars>
          <dgm:dir/>
          <dgm:resizeHandles val="exact"/>
        </dgm:presLayoutVars>
      </dgm:prSet>
      <dgm:spPr/>
    </dgm:pt>
    <dgm:pt modelId="{52BDFA58-B589-4135-990E-C05F99C6C63D}" type="pres">
      <dgm:prSet presAssocID="{306FA2A2-FF20-4D05-A93B-33B36A9B93B6}" presName="node" presStyleLbl="node1" presStyleIdx="0" presStyleCnt="12">
        <dgm:presLayoutVars>
          <dgm:bulletEnabled val="1"/>
        </dgm:presLayoutVars>
      </dgm:prSet>
      <dgm:spPr/>
    </dgm:pt>
    <dgm:pt modelId="{29576B67-E53C-4BC8-9FEB-5370E794FC35}" type="pres">
      <dgm:prSet presAssocID="{1A22B7B4-2D54-430A-A53D-140F1E83BC52}" presName="sibTrans" presStyleCnt="0"/>
      <dgm:spPr/>
    </dgm:pt>
    <dgm:pt modelId="{E71DD913-B8CA-4671-AEEE-088EAFB64475}" type="pres">
      <dgm:prSet presAssocID="{DB33C5E6-BBF7-4CDC-BA76-1BE2EB7BB52A}" presName="node" presStyleLbl="node1" presStyleIdx="1" presStyleCnt="12">
        <dgm:presLayoutVars>
          <dgm:bulletEnabled val="1"/>
        </dgm:presLayoutVars>
      </dgm:prSet>
      <dgm:spPr/>
    </dgm:pt>
    <dgm:pt modelId="{79A7AE7E-82D6-425B-933F-355394A7AE80}" type="pres">
      <dgm:prSet presAssocID="{23C3188A-251D-4D1B-BB5A-4F48DFEC32E0}" presName="sibTrans" presStyleCnt="0"/>
      <dgm:spPr/>
    </dgm:pt>
    <dgm:pt modelId="{C974CF3A-DA70-4A45-ADC2-9103BCE9938F}" type="pres">
      <dgm:prSet presAssocID="{DD80663B-83EC-48EA-BCB6-FC337B51E956}" presName="node" presStyleLbl="node1" presStyleIdx="2" presStyleCnt="12">
        <dgm:presLayoutVars>
          <dgm:bulletEnabled val="1"/>
        </dgm:presLayoutVars>
      </dgm:prSet>
      <dgm:spPr/>
    </dgm:pt>
    <dgm:pt modelId="{A5CBB40C-1C05-44F4-9B78-52F9DBB98C5A}" type="pres">
      <dgm:prSet presAssocID="{25D5C26D-2CF2-43B0-962C-944FF0D9C054}" presName="sibTrans" presStyleCnt="0"/>
      <dgm:spPr/>
    </dgm:pt>
    <dgm:pt modelId="{55772481-A58C-4469-8F67-45A22A5566EA}" type="pres">
      <dgm:prSet presAssocID="{56682ECA-9DBD-4115-AFB1-5940E92EA0FB}" presName="node" presStyleLbl="node1" presStyleIdx="3" presStyleCnt="12">
        <dgm:presLayoutVars>
          <dgm:bulletEnabled val="1"/>
        </dgm:presLayoutVars>
      </dgm:prSet>
      <dgm:spPr/>
    </dgm:pt>
    <dgm:pt modelId="{6F287715-C0CA-4BC3-92AE-DE1E9BCBCF6B}" type="pres">
      <dgm:prSet presAssocID="{CA23F2FA-7404-4308-8309-DAF91319C941}" presName="sibTrans" presStyleCnt="0"/>
      <dgm:spPr/>
    </dgm:pt>
    <dgm:pt modelId="{74BC2D5F-7FF1-475F-BFAA-B3ED9E6DEFB9}" type="pres">
      <dgm:prSet presAssocID="{9D423230-F72C-4AFE-B522-5440B33796FE}" presName="node" presStyleLbl="node1" presStyleIdx="4" presStyleCnt="12">
        <dgm:presLayoutVars>
          <dgm:bulletEnabled val="1"/>
        </dgm:presLayoutVars>
      </dgm:prSet>
      <dgm:spPr/>
    </dgm:pt>
    <dgm:pt modelId="{8CEBA897-3092-4D34-B739-6ABC29DC2472}" type="pres">
      <dgm:prSet presAssocID="{A1BCA142-67B7-4856-9E0B-C73FB5214BAA}" presName="sibTrans" presStyleCnt="0"/>
      <dgm:spPr/>
    </dgm:pt>
    <dgm:pt modelId="{97FDA393-7FCA-43C9-B8DB-2083FCB10E4B}" type="pres">
      <dgm:prSet presAssocID="{FBF79BBD-C0F0-4FB8-BCBE-CD900BFC7A36}" presName="node" presStyleLbl="node1" presStyleIdx="5" presStyleCnt="12">
        <dgm:presLayoutVars>
          <dgm:bulletEnabled val="1"/>
        </dgm:presLayoutVars>
      </dgm:prSet>
      <dgm:spPr/>
    </dgm:pt>
    <dgm:pt modelId="{233F7181-CD8D-4C6B-8256-E58B5368D438}" type="pres">
      <dgm:prSet presAssocID="{DDB7F3E8-8B35-40FA-A637-5F2F919C60FD}" presName="sibTrans" presStyleCnt="0"/>
      <dgm:spPr/>
    </dgm:pt>
    <dgm:pt modelId="{7BFC0F6B-2A27-40BB-981A-096B21644A8C}" type="pres">
      <dgm:prSet presAssocID="{87F99C0E-F18D-4996-8F86-764CA8986EE2}" presName="node" presStyleLbl="node1" presStyleIdx="6" presStyleCnt="12">
        <dgm:presLayoutVars>
          <dgm:bulletEnabled val="1"/>
        </dgm:presLayoutVars>
      </dgm:prSet>
      <dgm:spPr/>
    </dgm:pt>
    <dgm:pt modelId="{C493C130-3BA0-43E1-80D9-096D879A7AB6}" type="pres">
      <dgm:prSet presAssocID="{882471E8-5F5F-410D-9CF6-4C91AFD4FDD4}" presName="sibTrans" presStyleCnt="0"/>
      <dgm:spPr/>
    </dgm:pt>
    <dgm:pt modelId="{C2607E18-AABD-4F2E-BFD3-561D552C0147}" type="pres">
      <dgm:prSet presAssocID="{11FE636A-DEBA-42D8-895B-390FC9DB8A12}" presName="node" presStyleLbl="node1" presStyleIdx="7" presStyleCnt="12">
        <dgm:presLayoutVars>
          <dgm:bulletEnabled val="1"/>
        </dgm:presLayoutVars>
      </dgm:prSet>
      <dgm:spPr/>
    </dgm:pt>
    <dgm:pt modelId="{F83C895F-CDB2-4E93-A70D-648195528DF9}" type="pres">
      <dgm:prSet presAssocID="{68F1436E-78D4-478E-860F-D193CEA3A4BB}" presName="sibTrans" presStyleCnt="0"/>
      <dgm:spPr/>
    </dgm:pt>
    <dgm:pt modelId="{D8FE71C4-8D30-40F6-A2F3-C85782DF1905}" type="pres">
      <dgm:prSet presAssocID="{9E69A7C5-E6BD-4721-B3A5-89733343289B}" presName="node" presStyleLbl="node1" presStyleIdx="8" presStyleCnt="12">
        <dgm:presLayoutVars>
          <dgm:bulletEnabled val="1"/>
        </dgm:presLayoutVars>
      </dgm:prSet>
      <dgm:spPr/>
    </dgm:pt>
    <dgm:pt modelId="{231F4338-9549-4594-986C-A098150F01F6}" type="pres">
      <dgm:prSet presAssocID="{3895ED6E-3802-4666-870D-5CD34C9F235D}" presName="sibTrans" presStyleCnt="0"/>
      <dgm:spPr/>
    </dgm:pt>
    <dgm:pt modelId="{E8C9624A-073C-42FE-9C16-7185FC6D42FD}" type="pres">
      <dgm:prSet presAssocID="{2920FF31-A4B4-4CD9-8361-3DAA1E10C0FC}" presName="node" presStyleLbl="node1" presStyleIdx="9" presStyleCnt="12">
        <dgm:presLayoutVars>
          <dgm:bulletEnabled val="1"/>
        </dgm:presLayoutVars>
      </dgm:prSet>
      <dgm:spPr/>
    </dgm:pt>
    <dgm:pt modelId="{4F40338D-1755-4E21-8C97-F9F8F4173666}" type="pres">
      <dgm:prSet presAssocID="{11F4A549-75A9-44E4-B851-59933FF9355B}" presName="sibTrans" presStyleCnt="0"/>
      <dgm:spPr/>
    </dgm:pt>
    <dgm:pt modelId="{647E0767-821C-4BC9-92D7-8DF130FCDCE9}" type="pres">
      <dgm:prSet presAssocID="{A3B304BD-C58D-4FEB-BB3C-C0D49C329F92}" presName="node" presStyleLbl="node1" presStyleIdx="10" presStyleCnt="12">
        <dgm:presLayoutVars>
          <dgm:bulletEnabled val="1"/>
        </dgm:presLayoutVars>
      </dgm:prSet>
      <dgm:spPr/>
    </dgm:pt>
    <dgm:pt modelId="{484E463C-F209-41BC-92C1-FDCC445D44BC}" type="pres">
      <dgm:prSet presAssocID="{9009B6AD-5DF3-4617-93A3-24438C736DF1}" presName="sibTrans" presStyleCnt="0"/>
      <dgm:spPr/>
    </dgm:pt>
    <dgm:pt modelId="{DECC8DAC-AC3C-4106-B31D-8BE367E2E590}" type="pres">
      <dgm:prSet presAssocID="{6C27B97F-50B6-4FD7-9C90-C63BEECD2C7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ACF6026-97BB-41A0-803D-7DC86950C054}" type="presOf" srcId="{DD80663B-83EC-48EA-BCB6-FC337B51E956}" destId="{C974CF3A-DA70-4A45-ADC2-9103BCE9938F}" srcOrd="0" destOrd="0" presId="urn:microsoft.com/office/officeart/2005/8/layout/default"/>
    <dgm:cxn modelId="{EE9CDF35-0705-4F5D-BD3D-A18104388B35}" type="presOf" srcId="{9D423230-F72C-4AFE-B522-5440B33796FE}" destId="{74BC2D5F-7FF1-475F-BFAA-B3ED9E6DEFB9}" srcOrd="0" destOrd="0" presId="urn:microsoft.com/office/officeart/2005/8/layout/default"/>
    <dgm:cxn modelId="{CEE59367-467E-4FA2-A1C6-8B51782C783D}" srcId="{8CFE9096-AFC0-4426-B4D6-F58FF2C0FDC7}" destId="{11FE636A-DEBA-42D8-895B-390FC9DB8A12}" srcOrd="7" destOrd="0" parTransId="{D1114137-E0FD-4D79-A15A-C35EEE95691E}" sibTransId="{68F1436E-78D4-478E-860F-D193CEA3A4BB}"/>
    <dgm:cxn modelId="{5EBCD348-8846-4B4C-B0A5-C5C8E4AEA527}" srcId="{8CFE9096-AFC0-4426-B4D6-F58FF2C0FDC7}" destId="{87F99C0E-F18D-4996-8F86-764CA8986EE2}" srcOrd="6" destOrd="0" parTransId="{564CA4D8-1BF6-4677-A988-D8288301022D}" sibTransId="{882471E8-5F5F-410D-9CF6-4C91AFD4FDD4}"/>
    <dgm:cxn modelId="{AB204370-B27B-47E7-930C-85A2813CF563}" type="presOf" srcId="{A3B304BD-C58D-4FEB-BB3C-C0D49C329F92}" destId="{647E0767-821C-4BC9-92D7-8DF130FCDCE9}" srcOrd="0" destOrd="0" presId="urn:microsoft.com/office/officeart/2005/8/layout/default"/>
    <dgm:cxn modelId="{54088472-7793-406B-9A79-89A89EACE8EA}" type="presOf" srcId="{9E69A7C5-E6BD-4721-B3A5-89733343289B}" destId="{D8FE71C4-8D30-40F6-A2F3-C85782DF1905}" srcOrd="0" destOrd="0" presId="urn:microsoft.com/office/officeart/2005/8/layout/default"/>
    <dgm:cxn modelId="{1A50587C-5589-4EBD-8538-1C2430B1A150}" type="presOf" srcId="{87F99C0E-F18D-4996-8F86-764CA8986EE2}" destId="{7BFC0F6B-2A27-40BB-981A-096B21644A8C}" srcOrd="0" destOrd="0" presId="urn:microsoft.com/office/officeart/2005/8/layout/default"/>
    <dgm:cxn modelId="{000B1780-2940-47EB-B077-9D5C805F98C8}" type="presOf" srcId="{DB33C5E6-BBF7-4CDC-BA76-1BE2EB7BB52A}" destId="{E71DD913-B8CA-4671-AEEE-088EAFB64475}" srcOrd="0" destOrd="0" presId="urn:microsoft.com/office/officeart/2005/8/layout/default"/>
    <dgm:cxn modelId="{9F10EB8E-5D17-464D-B989-065DCE235578}" srcId="{8CFE9096-AFC0-4426-B4D6-F58FF2C0FDC7}" destId="{2920FF31-A4B4-4CD9-8361-3DAA1E10C0FC}" srcOrd="9" destOrd="0" parTransId="{7D925AC5-2B37-413E-908F-242E648DEC08}" sibTransId="{11F4A549-75A9-44E4-B851-59933FF9355B}"/>
    <dgm:cxn modelId="{BF67FA90-F41E-43E4-AB34-971D6AF87015}" srcId="{8CFE9096-AFC0-4426-B4D6-F58FF2C0FDC7}" destId="{56682ECA-9DBD-4115-AFB1-5940E92EA0FB}" srcOrd="3" destOrd="0" parTransId="{182A9376-7636-4D9A-91D5-7A6F28E5EF63}" sibTransId="{CA23F2FA-7404-4308-8309-DAF91319C941}"/>
    <dgm:cxn modelId="{ED4AE69D-F967-4B09-8A23-1262CF1AC025}" srcId="{8CFE9096-AFC0-4426-B4D6-F58FF2C0FDC7}" destId="{DB33C5E6-BBF7-4CDC-BA76-1BE2EB7BB52A}" srcOrd="1" destOrd="0" parTransId="{30AA9C3C-ED6E-4ECC-89A3-E78AB09AEC85}" sibTransId="{23C3188A-251D-4D1B-BB5A-4F48DFEC32E0}"/>
    <dgm:cxn modelId="{7533EA9D-54F8-4EA3-9D77-76E9F00C0899}" type="presOf" srcId="{56682ECA-9DBD-4115-AFB1-5940E92EA0FB}" destId="{55772481-A58C-4469-8F67-45A22A5566EA}" srcOrd="0" destOrd="0" presId="urn:microsoft.com/office/officeart/2005/8/layout/default"/>
    <dgm:cxn modelId="{E99CD2A8-B4A9-48AE-A79D-8397907BE426}" type="presOf" srcId="{2920FF31-A4B4-4CD9-8361-3DAA1E10C0FC}" destId="{E8C9624A-073C-42FE-9C16-7185FC6D42FD}" srcOrd="0" destOrd="0" presId="urn:microsoft.com/office/officeart/2005/8/layout/default"/>
    <dgm:cxn modelId="{52E3CBB0-F1C8-48B9-B1B5-690E0CA40AEB}" type="presOf" srcId="{11FE636A-DEBA-42D8-895B-390FC9DB8A12}" destId="{C2607E18-AABD-4F2E-BFD3-561D552C0147}" srcOrd="0" destOrd="0" presId="urn:microsoft.com/office/officeart/2005/8/layout/default"/>
    <dgm:cxn modelId="{C01765B3-FFD0-465C-B182-D01819FEC1AE}" srcId="{8CFE9096-AFC0-4426-B4D6-F58FF2C0FDC7}" destId="{9D423230-F72C-4AFE-B522-5440B33796FE}" srcOrd="4" destOrd="0" parTransId="{7CDDCC5C-390D-45A8-A553-ACC39BB5EAA9}" sibTransId="{A1BCA142-67B7-4856-9E0B-C73FB5214BAA}"/>
    <dgm:cxn modelId="{9730AAC4-83E0-4F7B-892D-481797A656BB}" srcId="{8CFE9096-AFC0-4426-B4D6-F58FF2C0FDC7}" destId="{DD80663B-83EC-48EA-BCB6-FC337B51E956}" srcOrd="2" destOrd="0" parTransId="{A47FE875-9815-47B5-B63F-8A8DE561199E}" sibTransId="{25D5C26D-2CF2-43B0-962C-944FF0D9C054}"/>
    <dgm:cxn modelId="{D58DE6C5-4231-44F8-BA09-B0406E8148F4}" srcId="{8CFE9096-AFC0-4426-B4D6-F58FF2C0FDC7}" destId="{9E69A7C5-E6BD-4721-B3A5-89733343289B}" srcOrd="8" destOrd="0" parTransId="{FF134AF7-BFC9-4899-9944-0F1AF8D6EFAA}" sibTransId="{3895ED6E-3802-4666-870D-5CD34C9F235D}"/>
    <dgm:cxn modelId="{F9114FD2-886B-4E41-84B6-12586ABA7FEE}" type="presOf" srcId="{6C27B97F-50B6-4FD7-9C90-C63BEECD2C7B}" destId="{DECC8DAC-AC3C-4106-B31D-8BE367E2E590}" srcOrd="0" destOrd="0" presId="urn:microsoft.com/office/officeart/2005/8/layout/default"/>
    <dgm:cxn modelId="{E463B5D5-4708-459F-8A63-A77DE33D27D2}" srcId="{8CFE9096-AFC0-4426-B4D6-F58FF2C0FDC7}" destId="{FBF79BBD-C0F0-4FB8-BCBE-CD900BFC7A36}" srcOrd="5" destOrd="0" parTransId="{09E803FC-1A47-4BC3-BD44-81495C6498DB}" sibTransId="{DDB7F3E8-8B35-40FA-A637-5F2F919C60FD}"/>
    <dgm:cxn modelId="{C9E278EA-235D-498C-92C5-15E0CD119537}" type="presOf" srcId="{306FA2A2-FF20-4D05-A93B-33B36A9B93B6}" destId="{52BDFA58-B589-4135-990E-C05F99C6C63D}" srcOrd="0" destOrd="0" presId="urn:microsoft.com/office/officeart/2005/8/layout/default"/>
    <dgm:cxn modelId="{F1F401EB-5B66-46FD-9614-1A54E14826AB}" srcId="{8CFE9096-AFC0-4426-B4D6-F58FF2C0FDC7}" destId="{306FA2A2-FF20-4D05-A93B-33B36A9B93B6}" srcOrd="0" destOrd="0" parTransId="{A122C8BC-65FF-4A63-B966-F99E726F5310}" sibTransId="{1A22B7B4-2D54-430A-A53D-140F1E83BC52}"/>
    <dgm:cxn modelId="{83DCB1EC-E10D-4C2D-B039-0693D7DA69CF}" type="presOf" srcId="{8CFE9096-AFC0-4426-B4D6-F58FF2C0FDC7}" destId="{A408A335-4964-4A05-A11C-67483C27CD2C}" srcOrd="0" destOrd="0" presId="urn:microsoft.com/office/officeart/2005/8/layout/default"/>
    <dgm:cxn modelId="{6CFB3FF9-E4C0-43E9-AAAD-034B2F2E7508}" srcId="{8CFE9096-AFC0-4426-B4D6-F58FF2C0FDC7}" destId="{A3B304BD-C58D-4FEB-BB3C-C0D49C329F92}" srcOrd="10" destOrd="0" parTransId="{FA6788BE-167E-4F16-8F74-53BF1A486318}" sibTransId="{9009B6AD-5DF3-4617-93A3-24438C736DF1}"/>
    <dgm:cxn modelId="{61BAFAF9-E7B1-4AF2-AFEA-AA35D06430BF}" srcId="{8CFE9096-AFC0-4426-B4D6-F58FF2C0FDC7}" destId="{6C27B97F-50B6-4FD7-9C90-C63BEECD2C7B}" srcOrd="11" destOrd="0" parTransId="{E8005A81-6D06-4D75-BAF2-308A88F1DABB}" sibTransId="{B98F6672-E817-4ADF-9A84-289B2BDF6E76}"/>
    <dgm:cxn modelId="{6F863FFB-9B1A-4F18-828A-C265ECF6FFAA}" type="presOf" srcId="{FBF79BBD-C0F0-4FB8-BCBE-CD900BFC7A36}" destId="{97FDA393-7FCA-43C9-B8DB-2083FCB10E4B}" srcOrd="0" destOrd="0" presId="urn:microsoft.com/office/officeart/2005/8/layout/default"/>
    <dgm:cxn modelId="{729BF8C6-C511-4CBB-8FCA-4D2441FB59CA}" type="presParOf" srcId="{A408A335-4964-4A05-A11C-67483C27CD2C}" destId="{52BDFA58-B589-4135-990E-C05F99C6C63D}" srcOrd="0" destOrd="0" presId="urn:microsoft.com/office/officeart/2005/8/layout/default"/>
    <dgm:cxn modelId="{6D611192-3D39-45BA-9D85-8FCCD51A9F73}" type="presParOf" srcId="{A408A335-4964-4A05-A11C-67483C27CD2C}" destId="{29576B67-E53C-4BC8-9FEB-5370E794FC35}" srcOrd="1" destOrd="0" presId="urn:microsoft.com/office/officeart/2005/8/layout/default"/>
    <dgm:cxn modelId="{17F6C5EC-3450-4A06-AEDC-276431057BBE}" type="presParOf" srcId="{A408A335-4964-4A05-A11C-67483C27CD2C}" destId="{E71DD913-B8CA-4671-AEEE-088EAFB64475}" srcOrd="2" destOrd="0" presId="urn:microsoft.com/office/officeart/2005/8/layout/default"/>
    <dgm:cxn modelId="{E96D5692-6036-430B-8AEE-DD44E17C023A}" type="presParOf" srcId="{A408A335-4964-4A05-A11C-67483C27CD2C}" destId="{79A7AE7E-82D6-425B-933F-355394A7AE80}" srcOrd="3" destOrd="0" presId="urn:microsoft.com/office/officeart/2005/8/layout/default"/>
    <dgm:cxn modelId="{CF77256A-C2F3-4360-BA5A-A39F4A298B1B}" type="presParOf" srcId="{A408A335-4964-4A05-A11C-67483C27CD2C}" destId="{C974CF3A-DA70-4A45-ADC2-9103BCE9938F}" srcOrd="4" destOrd="0" presId="urn:microsoft.com/office/officeart/2005/8/layout/default"/>
    <dgm:cxn modelId="{7C0EA68E-CC5C-4108-AC24-CB418AA622E5}" type="presParOf" srcId="{A408A335-4964-4A05-A11C-67483C27CD2C}" destId="{A5CBB40C-1C05-44F4-9B78-52F9DBB98C5A}" srcOrd="5" destOrd="0" presId="urn:microsoft.com/office/officeart/2005/8/layout/default"/>
    <dgm:cxn modelId="{1CBE2A60-EA0D-4B4A-9348-188FDD744470}" type="presParOf" srcId="{A408A335-4964-4A05-A11C-67483C27CD2C}" destId="{55772481-A58C-4469-8F67-45A22A5566EA}" srcOrd="6" destOrd="0" presId="urn:microsoft.com/office/officeart/2005/8/layout/default"/>
    <dgm:cxn modelId="{64FBCE3D-B70C-4D99-B64C-2B142BDCF373}" type="presParOf" srcId="{A408A335-4964-4A05-A11C-67483C27CD2C}" destId="{6F287715-C0CA-4BC3-92AE-DE1E9BCBCF6B}" srcOrd="7" destOrd="0" presId="urn:microsoft.com/office/officeart/2005/8/layout/default"/>
    <dgm:cxn modelId="{54711DD8-1B4D-492F-B72F-8074B830E80A}" type="presParOf" srcId="{A408A335-4964-4A05-A11C-67483C27CD2C}" destId="{74BC2D5F-7FF1-475F-BFAA-B3ED9E6DEFB9}" srcOrd="8" destOrd="0" presId="urn:microsoft.com/office/officeart/2005/8/layout/default"/>
    <dgm:cxn modelId="{A91C169F-F854-40AB-BFA3-67A052E5277F}" type="presParOf" srcId="{A408A335-4964-4A05-A11C-67483C27CD2C}" destId="{8CEBA897-3092-4D34-B739-6ABC29DC2472}" srcOrd="9" destOrd="0" presId="urn:microsoft.com/office/officeart/2005/8/layout/default"/>
    <dgm:cxn modelId="{B762FAA9-3F95-4BE0-9AA2-22BDB49DD245}" type="presParOf" srcId="{A408A335-4964-4A05-A11C-67483C27CD2C}" destId="{97FDA393-7FCA-43C9-B8DB-2083FCB10E4B}" srcOrd="10" destOrd="0" presId="urn:microsoft.com/office/officeart/2005/8/layout/default"/>
    <dgm:cxn modelId="{09784E3B-F6FA-43EB-B83C-CF0AFAF59999}" type="presParOf" srcId="{A408A335-4964-4A05-A11C-67483C27CD2C}" destId="{233F7181-CD8D-4C6B-8256-E58B5368D438}" srcOrd="11" destOrd="0" presId="urn:microsoft.com/office/officeart/2005/8/layout/default"/>
    <dgm:cxn modelId="{6995C238-E198-431C-95D8-13B555DA9505}" type="presParOf" srcId="{A408A335-4964-4A05-A11C-67483C27CD2C}" destId="{7BFC0F6B-2A27-40BB-981A-096B21644A8C}" srcOrd="12" destOrd="0" presId="urn:microsoft.com/office/officeart/2005/8/layout/default"/>
    <dgm:cxn modelId="{1596270B-ED2B-437C-9843-1A67B1767F80}" type="presParOf" srcId="{A408A335-4964-4A05-A11C-67483C27CD2C}" destId="{C493C130-3BA0-43E1-80D9-096D879A7AB6}" srcOrd="13" destOrd="0" presId="urn:microsoft.com/office/officeart/2005/8/layout/default"/>
    <dgm:cxn modelId="{598F802F-283B-493E-8F8D-D0B429C1C142}" type="presParOf" srcId="{A408A335-4964-4A05-A11C-67483C27CD2C}" destId="{C2607E18-AABD-4F2E-BFD3-561D552C0147}" srcOrd="14" destOrd="0" presId="urn:microsoft.com/office/officeart/2005/8/layout/default"/>
    <dgm:cxn modelId="{06DE9F75-1AF2-4909-BA1B-A2105811E470}" type="presParOf" srcId="{A408A335-4964-4A05-A11C-67483C27CD2C}" destId="{F83C895F-CDB2-4E93-A70D-648195528DF9}" srcOrd="15" destOrd="0" presId="urn:microsoft.com/office/officeart/2005/8/layout/default"/>
    <dgm:cxn modelId="{A168863A-C93C-485E-8ADF-BE52EA90F616}" type="presParOf" srcId="{A408A335-4964-4A05-A11C-67483C27CD2C}" destId="{D8FE71C4-8D30-40F6-A2F3-C85782DF1905}" srcOrd="16" destOrd="0" presId="urn:microsoft.com/office/officeart/2005/8/layout/default"/>
    <dgm:cxn modelId="{37F5AD52-1B79-4D42-ABAC-DDC72C473C76}" type="presParOf" srcId="{A408A335-4964-4A05-A11C-67483C27CD2C}" destId="{231F4338-9549-4594-986C-A098150F01F6}" srcOrd="17" destOrd="0" presId="urn:microsoft.com/office/officeart/2005/8/layout/default"/>
    <dgm:cxn modelId="{F76A04B2-2280-4A28-8B91-4F0795C8428B}" type="presParOf" srcId="{A408A335-4964-4A05-A11C-67483C27CD2C}" destId="{E8C9624A-073C-42FE-9C16-7185FC6D42FD}" srcOrd="18" destOrd="0" presId="urn:microsoft.com/office/officeart/2005/8/layout/default"/>
    <dgm:cxn modelId="{DBC49937-1FAC-4F4F-B568-7FFB6CF588FA}" type="presParOf" srcId="{A408A335-4964-4A05-A11C-67483C27CD2C}" destId="{4F40338D-1755-4E21-8C97-F9F8F4173666}" srcOrd="19" destOrd="0" presId="urn:microsoft.com/office/officeart/2005/8/layout/default"/>
    <dgm:cxn modelId="{06F9754A-9703-4EE2-8568-0BFAB6D34697}" type="presParOf" srcId="{A408A335-4964-4A05-A11C-67483C27CD2C}" destId="{647E0767-821C-4BC9-92D7-8DF130FCDCE9}" srcOrd="20" destOrd="0" presId="urn:microsoft.com/office/officeart/2005/8/layout/default"/>
    <dgm:cxn modelId="{9DFEAD33-50C8-4807-997F-AD54DC0A7AB7}" type="presParOf" srcId="{A408A335-4964-4A05-A11C-67483C27CD2C}" destId="{484E463C-F209-41BC-92C1-FDCC445D44BC}" srcOrd="21" destOrd="0" presId="urn:microsoft.com/office/officeart/2005/8/layout/default"/>
    <dgm:cxn modelId="{7A3857C0-BDC5-45DF-B444-2D0C0CB18713}" type="presParOf" srcId="{A408A335-4964-4A05-A11C-67483C27CD2C}" destId="{DECC8DAC-AC3C-4106-B31D-8BE367E2E59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F9C1E-A3BA-4B72-9BCA-766D4CE690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081E3-2CAC-4259-93A9-43D22AF6A288}">
      <dgm:prSet phldrT="[Text]" custT="1"/>
      <dgm:spPr/>
      <dgm:t>
        <a:bodyPr anchor="ctr"/>
        <a:lstStyle/>
        <a:p>
          <a:pPr algn="ctr"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Calado</a:t>
          </a:r>
          <a:endParaRPr lang="en-US" sz="2800" dirty="0"/>
        </a:p>
      </dgm:t>
    </dgm:pt>
    <dgm:pt modelId="{8BB94EDD-74BF-4733-9DEC-16748E6A1472}" type="parTrans" cxnId="{06E0C34F-2B26-4157-9786-0DAEA462C184}">
      <dgm:prSet/>
      <dgm:spPr/>
      <dgm:t>
        <a:bodyPr/>
        <a:lstStyle/>
        <a:p>
          <a:endParaRPr lang="en-US" sz="2800"/>
        </a:p>
      </dgm:t>
    </dgm:pt>
    <dgm:pt modelId="{E330FA3E-BC03-4382-8631-A64E9A207F9C}" type="sibTrans" cxnId="{06E0C34F-2B26-4157-9786-0DAEA462C184}">
      <dgm:prSet/>
      <dgm:spPr/>
      <dgm:t>
        <a:bodyPr/>
        <a:lstStyle/>
        <a:p>
          <a:endParaRPr lang="en-US" sz="2800"/>
        </a:p>
      </dgm:t>
    </dgm:pt>
    <dgm:pt modelId="{F8C7D82F-2118-4635-9433-0136AF995858}">
      <dgm:prSet phldrT="[Text]" custT="1"/>
      <dgm:spPr/>
      <dgm:t>
        <a:bodyPr anchor="ctr"/>
        <a:lstStyle/>
        <a:p>
          <a:pPr algn="ctr"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Casco</a:t>
          </a:r>
          <a:endParaRPr lang="en-US" sz="2800" dirty="0"/>
        </a:p>
      </dgm:t>
    </dgm:pt>
    <dgm:pt modelId="{34021FFE-461B-4ECF-B7B3-BE0BB06DE5B3}" type="parTrans" cxnId="{744DCB49-E38E-4080-8233-4E005D1E6432}">
      <dgm:prSet/>
      <dgm:spPr/>
      <dgm:t>
        <a:bodyPr/>
        <a:lstStyle/>
        <a:p>
          <a:endParaRPr lang="en-US" sz="2800"/>
        </a:p>
      </dgm:t>
    </dgm:pt>
    <dgm:pt modelId="{1C02C82B-36F4-4CC2-8FD1-2EAC154E555D}" type="sibTrans" cxnId="{744DCB49-E38E-4080-8233-4E005D1E6432}">
      <dgm:prSet/>
      <dgm:spPr/>
      <dgm:t>
        <a:bodyPr/>
        <a:lstStyle/>
        <a:p>
          <a:endParaRPr lang="en-US" sz="2800"/>
        </a:p>
      </dgm:t>
    </dgm:pt>
    <dgm:pt modelId="{44655EC1-D612-4C08-BEA5-8D0EC1059CBA}">
      <dgm:prSet phldrT="[Text]" custT="1"/>
      <dgm:spPr/>
      <dgm:t>
        <a:bodyPr anchor="ctr"/>
        <a:lstStyle/>
        <a:p>
          <a:pPr algn="ctr"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Rebocadores</a:t>
          </a:r>
          <a:endParaRPr lang="en-US" sz="2800" dirty="0"/>
        </a:p>
      </dgm:t>
    </dgm:pt>
    <dgm:pt modelId="{ECECB0D7-AFBB-423B-9171-455B79BAE983}" type="parTrans" cxnId="{1DFD44F9-7182-486C-B86B-2AF92A8B40A3}">
      <dgm:prSet/>
      <dgm:spPr/>
      <dgm:t>
        <a:bodyPr/>
        <a:lstStyle/>
        <a:p>
          <a:endParaRPr lang="en-US" sz="2800"/>
        </a:p>
      </dgm:t>
    </dgm:pt>
    <dgm:pt modelId="{4374882B-020A-4F1C-A05E-3DB4185469DE}" type="sibTrans" cxnId="{1DFD44F9-7182-486C-B86B-2AF92A8B40A3}">
      <dgm:prSet/>
      <dgm:spPr/>
      <dgm:t>
        <a:bodyPr/>
        <a:lstStyle/>
        <a:p>
          <a:endParaRPr lang="en-US" sz="2800"/>
        </a:p>
      </dgm:t>
    </dgm:pt>
    <dgm:pt modelId="{902DF5F3-E4CB-4DDA-8D9C-7CD797D03EF6}">
      <dgm:prSet phldrT="[Text]" custT="1"/>
      <dgm:spPr/>
      <dgm:t>
        <a:bodyPr/>
        <a:lstStyle/>
        <a:p>
          <a:pPr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Navio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 </a:t>
          </a: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carregado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: 17.2 m</a:t>
          </a:r>
          <a:endParaRPr lang="en-US" sz="2800" dirty="0"/>
        </a:p>
      </dgm:t>
    </dgm:pt>
    <dgm:pt modelId="{39EAD803-6550-45F7-B9F2-AC7B7751BB2D}" type="parTrans" cxnId="{82B733F9-872C-4290-8316-98057059795D}">
      <dgm:prSet/>
      <dgm:spPr/>
      <dgm:t>
        <a:bodyPr/>
        <a:lstStyle/>
        <a:p>
          <a:endParaRPr lang="en-US" sz="2800"/>
        </a:p>
      </dgm:t>
    </dgm:pt>
    <dgm:pt modelId="{CFF2967D-CAFF-4AAF-A0B3-398140B9DA9D}" type="sibTrans" cxnId="{82B733F9-872C-4290-8316-98057059795D}">
      <dgm:prSet/>
      <dgm:spPr/>
      <dgm:t>
        <a:bodyPr/>
        <a:lstStyle/>
        <a:p>
          <a:endParaRPr lang="en-US" sz="2800"/>
        </a:p>
      </dgm:t>
    </dgm:pt>
    <dgm:pt modelId="{31C33509-3FBD-4CA2-B498-F37F07E4D4AE}">
      <dgm:prSet phldrT="[Text]" custT="1"/>
      <dgm:spPr/>
      <dgm:t>
        <a:bodyPr/>
        <a:lstStyle/>
        <a:p>
          <a:pPr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Meia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 carga: 12.5 m</a:t>
          </a:r>
          <a:endParaRPr lang="en-US" sz="2800" dirty="0"/>
        </a:p>
      </dgm:t>
    </dgm:pt>
    <dgm:pt modelId="{8227FE27-3405-4DAB-B633-15B2DD5D50DB}" type="parTrans" cxnId="{762316C4-F4B1-4CFC-983E-DE7AFAB2F9A5}">
      <dgm:prSet/>
      <dgm:spPr/>
      <dgm:t>
        <a:bodyPr/>
        <a:lstStyle/>
        <a:p>
          <a:endParaRPr lang="en-US" sz="2800"/>
        </a:p>
      </dgm:t>
    </dgm:pt>
    <dgm:pt modelId="{3CC422C8-255F-494A-920F-36D43FA0367F}" type="sibTrans" cxnId="{762316C4-F4B1-4CFC-983E-DE7AFAB2F9A5}">
      <dgm:prSet/>
      <dgm:spPr/>
      <dgm:t>
        <a:bodyPr/>
        <a:lstStyle/>
        <a:p>
          <a:endParaRPr lang="en-US" sz="2800"/>
        </a:p>
      </dgm:t>
    </dgm:pt>
    <dgm:pt modelId="{C6C1B6F4-160B-4B49-B8C9-71B7A4AE5F50}">
      <dgm:prSet phldrT="[Text]" custT="1"/>
      <dgm:spPr/>
      <dgm:t>
        <a:bodyPr/>
        <a:lstStyle/>
        <a:p>
          <a:pPr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Lastro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: 8.0 m</a:t>
          </a:r>
          <a:endParaRPr lang="en-US" sz="2800" dirty="0"/>
        </a:p>
      </dgm:t>
    </dgm:pt>
    <dgm:pt modelId="{1CBBFA03-A7B7-4E05-A59B-80D3A5283374}" type="parTrans" cxnId="{41A3E4A9-403F-4F65-BE26-9DF87BB6E8D9}">
      <dgm:prSet/>
      <dgm:spPr/>
      <dgm:t>
        <a:bodyPr/>
        <a:lstStyle/>
        <a:p>
          <a:endParaRPr lang="en-US" sz="2800"/>
        </a:p>
      </dgm:t>
    </dgm:pt>
    <dgm:pt modelId="{0A0B0422-1BAC-4101-93A7-3CB748E91CFD}" type="sibTrans" cxnId="{41A3E4A9-403F-4F65-BE26-9DF87BB6E8D9}">
      <dgm:prSet/>
      <dgm:spPr/>
      <dgm:t>
        <a:bodyPr/>
        <a:lstStyle/>
        <a:p>
          <a:endParaRPr lang="en-US" sz="2800"/>
        </a:p>
      </dgm:t>
    </dgm:pt>
    <dgm:pt modelId="{F9D06914-63E7-4865-95F4-5FD29BFBEC2B}">
      <dgm:prSet phldrT="[Text]" custT="1"/>
      <dgm:spPr/>
      <dgm:t>
        <a:bodyPr anchor="ctr"/>
        <a:lstStyle/>
        <a:p>
          <a:pPr>
            <a:lnSpc>
              <a:spcPts val="2000"/>
            </a:lnSpc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2.5 m no </a:t>
          </a: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duplo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 casco</a:t>
          </a:r>
        </a:p>
        <a:p>
          <a:pPr>
            <a:lnSpc>
              <a:spcPts val="2000"/>
            </a:lnSpc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(</a:t>
          </a: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fundo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 e </a:t>
          </a: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costado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)</a:t>
          </a:r>
          <a:endParaRPr lang="en-US" sz="2800" dirty="0"/>
        </a:p>
      </dgm:t>
    </dgm:pt>
    <dgm:pt modelId="{1649F4B3-2960-41D0-B7C0-73DE0074F2DF}" type="parTrans" cxnId="{3659BDD4-3319-4DD1-AD0D-DC2A41FE22B4}">
      <dgm:prSet/>
      <dgm:spPr/>
      <dgm:t>
        <a:bodyPr/>
        <a:lstStyle/>
        <a:p>
          <a:endParaRPr lang="en-US" sz="2800"/>
        </a:p>
      </dgm:t>
    </dgm:pt>
    <dgm:pt modelId="{545E0A33-F7E0-45B8-82D5-4F67B19040F3}" type="sibTrans" cxnId="{3659BDD4-3319-4DD1-AD0D-DC2A41FE22B4}">
      <dgm:prSet/>
      <dgm:spPr/>
      <dgm:t>
        <a:bodyPr/>
        <a:lstStyle/>
        <a:p>
          <a:endParaRPr lang="en-US" sz="2800"/>
        </a:p>
      </dgm:t>
    </dgm:pt>
    <dgm:pt modelId="{FA054E39-609D-44E0-A26D-C47A94262E01}">
      <dgm:prSet phldrT="[Text]" custT="1"/>
      <dgm:spPr/>
      <dgm:t>
        <a:bodyPr anchor="ctr"/>
        <a:lstStyle/>
        <a:p>
          <a:pPr>
            <a:lnSpc>
              <a:spcPts val="2000"/>
            </a:lnSpc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12 </a:t>
          </a: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tanques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 de carga</a:t>
          </a:r>
        </a:p>
        <a:p>
          <a:pPr>
            <a:lnSpc>
              <a:spcPts val="2000"/>
            </a:lnSpc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(6 </a:t>
          </a: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por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 </a:t>
          </a:r>
          <a:r>
            <a:rPr lang="en-US" sz="2800" b="0" strike="noStrike" spc="-1" dirty="0" err="1">
              <a:solidFill>
                <a:srgbClr val="2683C6"/>
              </a:solidFill>
              <a:latin typeface="CIDFont+F1"/>
            </a:rPr>
            <a:t>bordo</a:t>
          </a: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)</a:t>
          </a:r>
          <a:endParaRPr lang="en-US" sz="2800" dirty="0"/>
        </a:p>
      </dgm:t>
    </dgm:pt>
    <dgm:pt modelId="{52B2E16A-26A0-48E8-B89C-D52C720969A5}" type="parTrans" cxnId="{66BA6FE3-168B-4F55-AE60-73BA11A5BA87}">
      <dgm:prSet/>
      <dgm:spPr/>
      <dgm:t>
        <a:bodyPr/>
        <a:lstStyle/>
        <a:p>
          <a:endParaRPr lang="en-US" sz="2800"/>
        </a:p>
      </dgm:t>
    </dgm:pt>
    <dgm:pt modelId="{7BACFC48-6142-4D87-9257-9602E6D515DB}" type="sibTrans" cxnId="{66BA6FE3-168B-4F55-AE60-73BA11A5BA87}">
      <dgm:prSet/>
      <dgm:spPr/>
      <dgm:t>
        <a:bodyPr/>
        <a:lstStyle/>
        <a:p>
          <a:endParaRPr lang="en-US" sz="2800"/>
        </a:p>
      </dgm:t>
    </dgm:pt>
    <dgm:pt modelId="{C61C833C-BA51-4143-AFFB-E82E942B52A6}">
      <dgm:prSet phldrT="[Text]" custT="1"/>
      <dgm:spPr/>
      <dgm:t>
        <a:bodyPr anchor="ctr"/>
        <a:lstStyle/>
        <a:p>
          <a:pPr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3 de 60 Ton Bollard Pull</a:t>
          </a:r>
          <a:endParaRPr lang="en-US" sz="2800" dirty="0"/>
        </a:p>
      </dgm:t>
    </dgm:pt>
    <dgm:pt modelId="{8ED37476-D3E9-4486-BA3D-8439E3F28CE7}" type="parTrans" cxnId="{03D3652F-1800-4D09-94D1-AC969B181F5F}">
      <dgm:prSet/>
      <dgm:spPr/>
      <dgm:t>
        <a:bodyPr/>
        <a:lstStyle/>
        <a:p>
          <a:endParaRPr lang="en-US" sz="2800"/>
        </a:p>
      </dgm:t>
    </dgm:pt>
    <dgm:pt modelId="{6396A543-892B-4866-9769-943C75475BFF}" type="sibTrans" cxnId="{03D3652F-1800-4D09-94D1-AC969B181F5F}">
      <dgm:prSet/>
      <dgm:spPr/>
      <dgm:t>
        <a:bodyPr/>
        <a:lstStyle/>
        <a:p>
          <a:endParaRPr lang="en-US" sz="2800"/>
        </a:p>
      </dgm:t>
    </dgm:pt>
    <dgm:pt modelId="{26624ACD-F191-47EE-9481-A324549BAED3}">
      <dgm:prSet phldrT="[Text]" custT="1"/>
      <dgm:spPr/>
      <dgm:t>
        <a:bodyPr anchor="ctr"/>
        <a:lstStyle/>
        <a:p>
          <a:pPr>
            <a:buClr>
              <a:srgbClr val="2683C6"/>
            </a:buClr>
            <a:buFont typeface="Arial"/>
            <a:buChar char="•"/>
          </a:pPr>
          <a:r>
            <a:rPr lang="en-US" sz="2800" b="0" strike="noStrike" spc="-1" dirty="0">
              <a:solidFill>
                <a:srgbClr val="2683C6"/>
              </a:solidFill>
              <a:latin typeface="CIDFont+F1"/>
            </a:rPr>
            <a:t>1 de 70 TBP.</a:t>
          </a:r>
          <a:endParaRPr lang="en-US" sz="2800" dirty="0"/>
        </a:p>
      </dgm:t>
    </dgm:pt>
    <dgm:pt modelId="{5F010AEB-BDAD-4F0C-AAD2-690AB047CF59}" type="parTrans" cxnId="{5F612A25-3776-47B2-81CF-2ECD362C2225}">
      <dgm:prSet/>
      <dgm:spPr/>
      <dgm:t>
        <a:bodyPr/>
        <a:lstStyle/>
        <a:p>
          <a:endParaRPr lang="en-US" sz="2800"/>
        </a:p>
      </dgm:t>
    </dgm:pt>
    <dgm:pt modelId="{F1C06289-1F2E-4F13-BB4C-C315DF1568E3}" type="sibTrans" cxnId="{5F612A25-3776-47B2-81CF-2ECD362C2225}">
      <dgm:prSet/>
      <dgm:spPr/>
      <dgm:t>
        <a:bodyPr/>
        <a:lstStyle/>
        <a:p>
          <a:endParaRPr lang="en-US" sz="2800"/>
        </a:p>
      </dgm:t>
    </dgm:pt>
    <dgm:pt modelId="{CEEDC120-EFD7-4CB9-B02B-62F149FF4B30}" type="pres">
      <dgm:prSet presAssocID="{8DBF9C1E-A3BA-4B72-9BCA-766D4CE6906D}" presName="vert0" presStyleCnt="0">
        <dgm:presLayoutVars>
          <dgm:dir/>
          <dgm:animOne val="branch"/>
          <dgm:animLvl val="lvl"/>
        </dgm:presLayoutVars>
      </dgm:prSet>
      <dgm:spPr/>
    </dgm:pt>
    <dgm:pt modelId="{D8B94AD6-0D22-4CAA-B0D3-2799D4B13981}" type="pres">
      <dgm:prSet presAssocID="{6BB081E3-2CAC-4259-93A9-43D22AF6A288}" presName="thickLine" presStyleLbl="alignNode1" presStyleIdx="0" presStyleCnt="3"/>
      <dgm:spPr/>
    </dgm:pt>
    <dgm:pt modelId="{B48DBEA2-4D1C-441A-ABBC-3733863725FD}" type="pres">
      <dgm:prSet presAssocID="{6BB081E3-2CAC-4259-93A9-43D22AF6A288}" presName="horz1" presStyleCnt="0"/>
      <dgm:spPr/>
    </dgm:pt>
    <dgm:pt modelId="{067AB76F-A30C-4447-903A-8BE876C94FE9}" type="pres">
      <dgm:prSet presAssocID="{6BB081E3-2CAC-4259-93A9-43D22AF6A288}" presName="tx1" presStyleLbl="revTx" presStyleIdx="0" presStyleCnt="10" custScaleX="213644"/>
      <dgm:spPr/>
    </dgm:pt>
    <dgm:pt modelId="{099BF906-94E9-4D3C-93CA-361E8D94A709}" type="pres">
      <dgm:prSet presAssocID="{6BB081E3-2CAC-4259-93A9-43D22AF6A288}" presName="vert1" presStyleCnt="0"/>
      <dgm:spPr/>
    </dgm:pt>
    <dgm:pt modelId="{D57CC570-631D-4B51-A1E4-D3E5AD339177}" type="pres">
      <dgm:prSet presAssocID="{902DF5F3-E4CB-4DDA-8D9C-7CD797D03EF6}" presName="vertSpace2a" presStyleCnt="0"/>
      <dgm:spPr/>
    </dgm:pt>
    <dgm:pt modelId="{0C5B89E3-0E5F-423B-91B3-CE7A6114109B}" type="pres">
      <dgm:prSet presAssocID="{902DF5F3-E4CB-4DDA-8D9C-7CD797D03EF6}" presName="horz2" presStyleCnt="0"/>
      <dgm:spPr/>
    </dgm:pt>
    <dgm:pt modelId="{08ED7973-4A49-4723-9E32-82EAB8703454}" type="pres">
      <dgm:prSet presAssocID="{902DF5F3-E4CB-4DDA-8D9C-7CD797D03EF6}" presName="horzSpace2" presStyleCnt="0"/>
      <dgm:spPr/>
    </dgm:pt>
    <dgm:pt modelId="{630127B0-81BC-4BCA-9841-EDA1C2618C10}" type="pres">
      <dgm:prSet presAssocID="{902DF5F3-E4CB-4DDA-8D9C-7CD797D03EF6}" presName="tx2" presStyleLbl="revTx" presStyleIdx="1" presStyleCnt="10"/>
      <dgm:spPr/>
    </dgm:pt>
    <dgm:pt modelId="{DD9AD449-6CC1-4DA3-A2FB-115B23F8823C}" type="pres">
      <dgm:prSet presAssocID="{902DF5F3-E4CB-4DDA-8D9C-7CD797D03EF6}" presName="vert2" presStyleCnt="0"/>
      <dgm:spPr/>
    </dgm:pt>
    <dgm:pt modelId="{7044E8E6-D926-42CD-88E4-EF4795D1FEE2}" type="pres">
      <dgm:prSet presAssocID="{902DF5F3-E4CB-4DDA-8D9C-7CD797D03EF6}" presName="thinLine2b" presStyleLbl="callout" presStyleIdx="0" presStyleCnt="7"/>
      <dgm:spPr/>
    </dgm:pt>
    <dgm:pt modelId="{C4301E28-957D-4151-AA25-35AD2C691A58}" type="pres">
      <dgm:prSet presAssocID="{902DF5F3-E4CB-4DDA-8D9C-7CD797D03EF6}" presName="vertSpace2b" presStyleCnt="0"/>
      <dgm:spPr/>
    </dgm:pt>
    <dgm:pt modelId="{9A83D3C3-279E-4300-8ED5-15FF63EF78E3}" type="pres">
      <dgm:prSet presAssocID="{31C33509-3FBD-4CA2-B498-F37F07E4D4AE}" presName="horz2" presStyleCnt="0"/>
      <dgm:spPr/>
    </dgm:pt>
    <dgm:pt modelId="{AC3B7A9D-E4B6-49B1-BD43-C44D20BAE18E}" type="pres">
      <dgm:prSet presAssocID="{31C33509-3FBD-4CA2-B498-F37F07E4D4AE}" presName="horzSpace2" presStyleCnt="0"/>
      <dgm:spPr/>
    </dgm:pt>
    <dgm:pt modelId="{2B4EEA90-C95A-4EB9-9CCF-6C0C0F504332}" type="pres">
      <dgm:prSet presAssocID="{31C33509-3FBD-4CA2-B498-F37F07E4D4AE}" presName="tx2" presStyleLbl="revTx" presStyleIdx="2" presStyleCnt="10"/>
      <dgm:spPr/>
    </dgm:pt>
    <dgm:pt modelId="{B30A73E6-7B53-44CE-A123-4D6C109351CB}" type="pres">
      <dgm:prSet presAssocID="{31C33509-3FBD-4CA2-B498-F37F07E4D4AE}" presName="vert2" presStyleCnt="0"/>
      <dgm:spPr/>
    </dgm:pt>
    <dgm:pt modelId="{B302BAFF-F1D1-4C6E-B399-4C278AE1EFF4}" type="pres">
      <dgm:prSet presAssocID="{31C33509-3FBD-4CA2-B498-F37F07E4D4AE}" presName="thinLine2b" presStyleLbl="callout" presStyleIdx="1" presStyleCnt="7"/>
      <dgm:spPr/>
    </dgm:pt>
    <dgm:pt modelId="{EBF6B741-E569-4033-BC7A-4F5CF9E8A307}" type="pres">
      <dgm:prSet presAssocID="{31C33509-3FBD-4CA2-B498-F37F07E4D4AE}" presName="vertSpace2b" presStyleCnt="0"/>
      <dgm:spPr/>
    </dgm:pt>
    <dgm:pt modelId="{83BDC891-A121-4738-9D3E-746C9C52C25E}" type="pres">
      <dgm:prSet presAssocID="{C6C1B6F4-160B-4B49-B8C9-71B7A4AE5F50}" presName="horz2" presStyleCnt="0"/>
      <dgm:spPr/>
    </dgm:pt>
    <dgm:pt modelId="{4592AE53-B497-4ED4-B44D-2B0FA3229DF8}" type="pres">
      <dgm:prSet presAssocID="{C6C1B6F4-160B-4B49-B8C9-71B7A4AE5F50}" presName="horzSpace2" presStyleCnt="0"/>
      <dgm:spPr/>
    </dgm:pt>
    <dgm:pt modelId="{545658A8-26A5-4981-BC1A-BE323BC5FE59}" type="pres">
      <dgm:prSet presAssocID="{C6C1B6F4-160B-4B49-B8C9-71B7A4AE5F50}" presName="tx2" presStyleLbl="revTx" presStyleIdx="3" presStyleCnt="10"/>
      <dgm:spPr/>
    </dgm:pt>
    <dgm:pt modelId="{D0AD691A-C9E2-453E-9574-BD746569A375}" type="pres">
      <dgm:prSet presAssocID="{C6C1B6F4-160B-4B49-B8C9-71B7A4AE5F50}" presName="vert2" presStyleCnt="0"/>
      <dgm:spPr/>
    </dgm:pt>
    <dgm:pt modelId="{BEA1859D-043A-409F-B8DE-41F4428E45E3}" type="pres">
      <dgm:prSet presAssocID="{C6C1B6F4-160B-4B49-B8C9-71B7A4AE5F50}" presName="thinLine2b" presStyleLbl="callout" presStyleIdx="2" presStyleCnt="7"/>
      <dgm:spPr/>
    </dgm:pt>
    <dgm:pt modelId="{5D4B9F12-2555-4F6C-A0BF-FC6FCB2BB6C7}" type="pres">
      <dgm:prSet presAssocID="{C6C1B6F4-160B-4B49-B8C9-71B7A4AE5F50}" presName="vertSpace2b" presStyleCnt="0"/>
      <dgm:spPr/>
    </dgm:pt>
    <dgm:pt modelId="{C26F36F6-8DB4-4903-9216-FF2D5D9037A6}" type="pres">
      <dgm:prSet presAssocID="{F8C7D82F-2118-4635-9433-0136AF995858}" presName="thickLine" presStyleLbl="alignNode1" presStyleIdx="1" presStyleCnt="3"/>
      <dgm:spPr/>
    </dgm:pt>
    <dgm:pt modelId="{AE8AD1FC-43E2-4EAB-93A1-F6458C27DC13}" type="pres">
      <dgm:prSet presAssocID="{F8C7D82F-2118-4635-9433-0136AF995858}" presName="horz1" presStyleCnt="0"/>
      <dgm:spPr/>
    </dgm:pt>
    <dgm:pt modelId="{4E3598D9-022A-400F-A43D-E8E99ED5C759}" type="pres">
      <dgm:prSet presAssocID="{F8C7D82F-2118-4635-9433-0136AF995858}" presName="tx1" presStyleLbl="revTx" presStyleIdx="4" presStyleCnt="10" custScaleX="212469"/>
      <dgm:spPr/>
    </dgm:pt>
    <dgm:pt modelId="{2C305301-85B9-42E7-9F0D-992A514909CD}" type="pres">
      <dgm:prSet presAssocID="{F8C7D82F-2118-4635-9433-0136AF995858}" presName="vert1" presStyleCnt="0"/>
      <dgm:spPr/>
    </dgm:pt>
    <dgm:pt modelId="{861ACE85-42A4-49F9-91F3-1A67DEEA32CE}" type="pres">
      <dgm:prSet presAssocID="{F9D06914-63E7-4865-95F4-5FD29BFBEC2B}" presName="vertSpace2a" presStyleCnt="0"/>
      <dgm:spPr/>
    </dgm:pt>
    <dgm:pt modelId="{2AE7AFD8-84AB-4306-BCFA-AEC9C0A8DA50}" type="pres">
      <dgm:prSet presAssocID="{F9D06914-63E7-4865-95F4-5FD29BFBEC2B}" presName="horz2" presStyleCnt="0"/>
      <dgm:spPr/>
    </dgm:pt>
    <dgm:pt modelId="{5D3E7ECD-0D36-4997-9644-3C93A5562DF7}" type="pres">
      <dgm:prSet presAssocID="{F9D06914-63E7-4865-95F4-5FD29BFBEC2B}" presName="horzSpace2" presStyleCnt="0"/>
      <dgm:spPr/>
    </dgm:pt>
    <dgm:pt modelId="{F1972B8F-722C-45EB-862C-58EFD0D0CD22}" type="pres">
      <dgm:prSet presAssocID="{F9D06914-63E7-4865-95F4-5FD29BFBEC2B}" presName="tx2" presStyleLbl="revTx" presStyleIdx="5" presStyleCnt="10"/>
      <dgm:spPr/>
    </dgm:pt>
    <dgm:pt modelId="{32627C70-CCD7-4568-A9B3-28068D783150}" type="pres">
      <dgm:prSet presAssocID="{F9D06914-63E7-4865-95F4-5FD29BFBEC2B}" presName="vert2" presStyleCnt="0"/>
      <dgm:spPr/>
    </dgm:pt>
    <dgm:pt modelId="{C1AA8310-0E5F-4AFF-B271-5E85EF182285}" type="pres">
      <dgm:prSet presAssocID="{F9D06914-63E7-4865-95F4-5FD29BFBEC2B}" presName="thinLine2b" presStyleLbl="callout" presStyleIdx="3" presStyleCnt="7"/>
      <dgm:spPr/>
    </dgm:pt>
    <dgm:pt modelId="{14D47958-2D2C-4F48-8890-E2FB125A4EAC}" type="pres">
      <dgm:prSet presAssocID="{F9D06914-63E7-4865-95F4-5FD29BFBEC2B}" presName="vertSpace2b" presStyleCnt="0"/>
      <dgm:spPr/>
    </dgm:pt>
    <dgm:pt modelId="{C4A318D4-141B-47B6-A7D8-96C84F29D204}" type="pres">
      <dgm:prSet presAssocID="{FA054E39-609D-44E0-A26D-C47A94262E01}" presName="horz2" presStyleCnt="0"/>
      <dgm:spPr/>
    </dgm:pt>
    <dgm:pt modelId="{DC1D5562-6F4A-437E-9165-1A28F9A9327E}" type="pres">
      <dgm:prSet presAssocID="{FA054E39-609D-44E0-A26D-C47A94262E01}" presName="horzSpace2" presStyleCnt="0"/>
      <dgm:spPr/>
    </dgm:pt>
    <dgm:pt modelId="{FBCB7C00-8DA4-49E1-B1E9-A78992B00070}" type="pres">
      <dgm:prSet presAssocID="{FA054E39-609D-44E0-A26D-C47A94262E01}" presName="tx2" presStyleLbl="revTx" presStyleIdx="6" presStyleCnt="10"/>
      <dgm:spPr/>
    </dgm:pt>
    <dgm:pt modelId="{45D80FD0-1A8B-4ADC-AFC2-1AA075643736}" type="pres">
      <dgm:prSet presAssocID="{FA054E39-609D-44E0-A26D-C47A94262E01}" presName="vert2" presStyleCnt="0"/>
      <dgm:spPr/>
    </dgm:pt>
    <dgm:pt modelId="{6BA0FC41-1EE3-4444-BD97-912B2665F6FE}" type="pres">
      <dgm:prSet presAssocID="{FA054E39-609D-44E0-A26D-C47A94262E01}" presName="thinLine2b" presStyleLbl="callout" presStyleIdx="4" presStyleCnt="7"/>
      <dgm:spPr/>
    </dgm:pt>
    <dgm:pt modelId="{AC3A58C6-997D-40B8-ADAD-699065F82B83}" type="pres">
      <dgm:prSet presAssocID="{FA054E39-609D-44E0-A26D-C47A94262E01}" presName="vertSpace2b" presStyleCnt="0"/>
      <dgm:spPr/>
    </dgm:pt>
    <dgm:pt modelId="{E964F584-6B1E-43EB-86ED-43FA5F98FD36}" type="pres">
      <dgm:prSet presAssocID="{44655EC1-D612-4C08-BEA5-8D0EC1059CBA}" presName="thickLine" presStyleLbl="alignNode1" presStyleIdx="2" presStyleCnt="3"/>
      <dgm:spPr/>
    </dgm:pt>
    <dgm:pt modelId="{1A14E353-F9B5-497B-AA4E-E0A0BD7CA27B}" type="pres">
      <dgm:prSet presAssocID="{44655EC1-D612-4C08-BEA5-8D0EC1059CBA}" presName="horz1" presStyleCnt="0"/>
      <dgm:spPr/>
    </dgm:pt>
    <dgm:pt modelId="{D180DC70-2EB8-468F-AFD3-2AF12372E0F6}" type="pres">
      <dgm:prSet presAssocID="{44655EC1-D612-4C08-BEA5-8D0EC1059CBA}" presName="tx1" presStyleLbl="revTx" presStyleIdx="7" presStyleCnt="10" custScaleX="217556" custLinFactNeighborX="0" custLinFactNeighborY="69"/>
      <dgm:spPr/>
    </dgm:pt>
    <dgm:pt modelId="{1EBF4FC9-0B35-4AD7-B740-A83953C15A62}" type="pres">
      <dgm:prSet presAssocID="{44655EC1-D612-4C08-BEA5-8D0EC1059CBA}" presName="vert1" presStyleCnt="0"/>
      <dgm:spPr/>
    </dgm:pt>
    <dgm:pt modelId="{14D9B883-2C9A-43E2-AA65-62963B008972}" type="pres">
      <dgm:prSet presAssocID="{C61C833C-BA51-4143-AFFB-E82E942B52A6}" presName="vertSpace2a" presStyleCnt="0"/>
      <dgm:spPr/>
    </dgm:pt>
    <dgm:pt modelId="{BC324C7E-09FC-4DDF-933D-9467DCD04D6C}" type="pres">
      <dgm:prSet presAssocID="{C61C833C-BA51-4143-AFFB-E82E942B52A6}" presName="horz2" presStyleCnt="0"/>
      <dgm:spPr/>
    </dgm:pt>
    <dgm:pt modelId="{9357AC83-EF8A-4AEC-AEFE-BE72688ADBFD}" type="pres">
      <dgm:prSet presAssocID="{C61C833C-BA51-4143-AFFB-E82E942B52A6}" presName="horzSpace2" presStyleCnt="0"/>
      <dgm:spPr/>
    </dgm:pt>
    <dgm:pt modelId="{8B571433-DD60-4E9A-ABE9-CE481C88193A}" type="pres">
      <dgm:prSet presAssocID="{C61C833C-BA51-4143-AFFB-E82E942B52A6}" presName="tx2" presStyleLbl="revTx" presStyleIdx="8" presStyleCnt="10"/>
      <dgm:spPr/>
    </dgm:pt>
    <dgm:pt modelId="{0DD57B79-39A1-462A-A2F5-BB55C0D157F6}" type="pres">
      <dgm:prSet presAssocID="{C61C833C-BA51-4143-AFFB-E82E942B52A6}" presName="vert2" presStyleCnt="0"/>
      <dgm:spPr/>
    </dgm:pt>
    <dgm:pt modelId="{ED6E4DA5-1584-452F-BB6D-C30BCCD527C6}" type="pres">
      <dgm:prSet presAssocID="{C61C833C-BA51-4143-AFFB-E82E942B52A6}" presName="thinLine2b" presStyleLbl="callout" presStyleIdx="5" presStyleCnt="7"/>
      <dgm:spPr/>
    </dgm:pt>
    <dgm:pt modelId="{42CD635A-20BA-4C85-822C-AAEC61F60BBE}" type="pres">
      <dgm:prSet presAssocID="{C61C833C-BA51-4143-AFFB-E82E942B52A6}" presName="vertSpace2b" presStyleCnt="0"/>
      <dgm:spPr/>
    </dgm:pt>
    <dgm:pt modelId="{065D5BE6-93BD-439D-A587-F6007A246BEF}" type="pres">
      <dgm:prSet presAssocID="{26624ACD-F191-47EE-9481-A324549BAED3}" presName="horz2" presStyleCnt="0"/>
      <dgm:spPr/>
    </dgm:pt>
    <dgm:pt modelId="{03BDB920-43DC-4179-9755-9F02F555712C}" type="pres">
      <dgm:prSet presAssocID="{26624ACD-F191-47EE-9481-A324549BAED3}" presName="horzSpace2" presStyleCnt="0"/>
      <dgm:spPr/>
    </dgm:pt>
    <dgm:pt modelId="{9AE558BF-3D87-4095-B07F-FAEAF9774A1D}" type="pres">
      <dgm:prSet presAssocID="{26624ACD-F191-47EE-9481-A324549BAED3}" presName="tx2" presStyleLbl="revTx" presStyleIdx="9" presStyleCnt="10"/>
      <dgm:spPr/>
    </dgm:pt>
    <dgm:pt modelId="{C1409645-C03E-4EBD-8194-6CAEC2050CAE}" type="pres">
      <dgm:prSet presAssocID="{26624ACD-F191-47EE-9481-A324549BAED3}" presName="vert2" presStyleCnt="0"/>
      <dgm:spPr/>
    </dgm:pt>
    <dgm:pt modelId="{1543550E-B015-4BCF-9730-F6147774A730}" type="pres">
      <dgm:prSet presAssocID="{26624ACD-F191-47EE-9481-A324549BAED3}" presName="thinLine2b" presStyleLbl="callout" presStyleIdx="6" presStyleCnt="7"/>
      <dgm:spPr/>
    </dgm:pt>
    <dgm:pt modelId="{88C21FC3-505F-4BCB-AC6A-BF304135B16B}" type="pres">
      <dgm:prSet presAssocID="{26624ACD-F191-47EE-9481-A324549BAED3}" presName="vertSpace2b" presStyleCnt="0"/>
      <dgm:spPr/>
    </dgm:pt>
  </dgm:ptLst>
  <dgm:cxnLst>
    <dgm:cxn modelId="{3BA6610B-7913-475B-A0A9-C60F1D8408D1}" type="presOf" srcId="{31C33509-3FBD-4CA2-B498-F37F07E4D4AE}" destId="{2B4EEA90-C95A-4EB9-9CCF-6C0C0F504332}" srcOrd="0" destOrd="0" presId="urn:microsoft.com/office/officeart/2008/layout/LinedList"/>
    <dgm:cxn modelId="{9D08E80B-6824-4D4B-8AEF-5C97382ADA4A}" type="presOf" srcId="{C6C1B6F4-160B-4B49-B8C9-71B7A4AE5F50}" destId="{545658A8-26A5-4981-BC1A-BE323BC5FE59}" srcOrd="0" destOrd="0" presId="urn:microsoft.com/office/officeart/2008/layout/LinedList"/>
    <dgm:cxn modelId="{5F612A25-3776-47B2-81CF-2ECD362C2225}" srcId="{44655EC1-D612-4C08-BEA5-8D0EC1059CBA}" destId="{26624ACD-F191-47EE-9481-A324549BAED3}" srcOrd="1" destOrd="0" parTransId="{5F010AEB-BDAD-4F0C-AAD2-690AB047CF59}" sibTransId="{F1C06289-1F2E-4F13-BB4C-C315DF1568E3}"/>
    <dgm:cxn modelId="{B5707E2E-6409-4597-864E-114D8B1BCADA}" type="presOf" srcId="{FA054E39-609D-44E0-A26D-C47A94262E01}" destId="{FBCB7C00-8DA4-49E1-B1E9-A78992B00070}" srcOrd="0" destOrd="0" presId="urn:microsoft.com/office/officeart/2008/layout/LinedList"/>
    <dgm:cxn modelId="{03D3652F-1800-4D09-94D1-AC969B181F5F}" srcId="{44655EC1-D612-4C08-BEA5-8D0EC1059CBA}" destId="{C61C833C-BA51-4143-AFFB-E82E942B52A6}" srcOrd="0" destOrd="0" parTransId="{8ED37476-D3E9-4486-BA3D-8439E3F28CE7}" sibTransId="{6396A543-892B-4866-9769-943C75475BFF}"/>
    <dgm:cxn modelId="{ECC16331-2911-4E3C-9DDA-3E48064DE775}" type="presOf" srcId="{F9D06914-63E7-4865-95F4-5FD29BFBEC2B}" destId="{F1972B8F-722C-45EB-862C-58EFD0D0CD22}" srcOrd="0" destOrd="0" presId="urn:microsoft.com/office/officeart/2008/layout/LinedList"/>
    <dgm:cxn modelId="{6C8B0964-D9B0-48EE-AC9C-00D4F5F7ED42}" type="presOf" srcId="{8DBF9C1E-A3BA-4B72-9BCA-766D4CE6906D}" destId="{CEEDC120-EFD7-4CB9-B02B-62F149FF4B30}" srcOrd="0" destOrd="0" presId="urn:microsoft.com/office/officeart/2008/layout/LinedList"/>
    <dgm:cxn modelId="{744DCB49-E38E-4080-8233-4E005D1E6432}" srcId="{8DBF9C1E-A3BA-4B72-9BCA-766D4CE6906D}" destId="{F8C7D82F-2118-4635-9433-0136AF995858}" srcOrd="1" destOrd="0" parTransId="{34021FFE-461B-4ECF-B7B3-BE0BB06DE5B3}" sibTransId="{1C02C82B-36F4-4CC2-8FD1-2EAC154E555D}"/>
    <dgm:cxn modelId="{06E0C34F-2B26-4157-9786-0DAEA462C184}" srcId="{8DBF9C1E-A3BA-4B72-9BCA-766D4CE6906D}" destId="{6BB081E3-2CAC-4259-93A9-43D22AF6A288}" srcOrd="0" destOrd="0" parTransId="{8BB94EDD-74BF-4733-9DEC-16748E6A1472}" sibTransId="{E330FA3E-BC03-4382-8631-A64E9A207F9C}"/>
    <dgm:cxn modelId="{A5ECF878-3544-4324-8567-984522312909}" type="presOf" srcId="{44655EC1-D612-4C08-BEA5-8D0EC1059CBA}" destId="{D180DC70-2EB8-468F-AFD3-2AF12372E0F6}" srcOrd="0" destOrd="0" presId="urn:microsoft.com/office/officeart/2008/layout/LinedList"/>
    <dgm:cxn modelId="{95B7BC93-FB15-4517-B9C0-1EEF039ABAB3}" type="presOf" srcId="{26624ACD-F191-47EE-9481-A324549BAED3}" destId="{9AE558BF-3D87-4095-B07F-FAEAF9774A1D}" srcOrd="0" destOrd="0" presId="urn:microsoft.com/office/officeart/2008/layout/LinedList"/>
    <dgm:cxn modelId="{41A3E4A9-403F-4F65-BE26-9DF87BB6E8D9}" srcId="{6BB081E3-2CAC-4259-93A9-43D22AF6A288}" destId="{C6C1B6F4-160B-4B49-B8C9-71B7A4AE5F50}" srcOrd="2" destOrd="0" parTransId="{1CBBFA03-A7B7-4E05-A59B-80D3A5283374}" sibTransId="{0A0B0422-1BAC-4101-93A7-3CB748E91CFD}"/>
    <dgm:cxn modelId="{4A7EB9BB-FF6D-43C8-AF38-F8BCCFFE8CFD}" type="presOf" srcId="{902DF5F3-E4CB-4DDA-8D9C-7CD797D03EF6}" destId="{630127B0-81BC-4BCA-9841-EDA1C2618C10}" srcOrd="0" destOrd="0" presId="urn:microsoft.com/office/officeart/2008/layout/LinedList"/>
    <dgm:cxn modelId="{762316C4-F4B1-4CFC-983E-DE7AFAB2F9A5}" srcId="{6BB081E3-2CAC-4259-93A9-43D22AF6A288}" destId="{31C33509-3FBD-4CA2-B498-F37F07E4D4AE}" srcOrd="1" destOrd="0" parTransId="{8227FE27-3405-4DAB-B633-15B2DD5D50DB}" sibTransId="{3CC422C8-255F-494A-920F-36D43FA0367F}"/>
    <dgm:cxn modelId="{80C291CD-AAEC-4F47-9819-20C62D3F795F}" type="presOf" srcId="{C61C833C-BA51-4143-AFFB-E82E942B52A6}" destId="{8B571433-DD60-4E9A-ABE9-CE481C88193A}" srcOrd="0" destOrd="0" presId="urn:microsoft.com/office/officeart/2008/layout/LinedList"/>
    <dgm:cxn modelId="{3659BDD4-3319-4DD1-AD0D-DC2A41FE22B4}" srcId="{F8C7D82F-2118-4635-9433-0136AF995858}" destId="{F9D06914-63E7-4865-95F4-5FD29BFBEC2B}" srcOrd="0" destOrd="0" parTransId="{1649F4B3-2960-41D0-B7C0-73DE0074F2DF}" sibTransId="{545E0A33-F7E0-45B8-82D5-4F67B19040F3}"/>
    <dgm:cxn modelId="{2574C8DB-B661-4917-BEAF-66C7C684E663}" type="presOf" srcId="{6BB081E3-2CAC-4259-93A9-43D22AF6A288}" destId="{067AB76F-A30C-4447-903A-8BE876C94FE9}" srcOrd="0" destOrd="0" presId="urn:microsoft.com/office/officeart/2008/layout/LinedList"/>
    <dgm:cxn modelId="{6C5B51DE-C60E-41E6-B3A6-1ABFC8668CC8}" type="presOf" srcId="{F8C7D82F-2118-4635-9433-0136AF995858}" destId="{4E3598D9-022A-400F-A43D-E8E99ED5C759}" srcOrd="0" destOrd="0" presId="urn:microsoft.com/office/officeart/2008/layout/LinedList"/>
    <dgm:cxn modelId="{66BA6FE3-168B-4F55-AE60-73BA11A5BA87}" srcId="{F8C7D82F-2118-4635-9433-0136AF995858}" destId="{FA054E39-609D-44E0-A26D-C47A94262E01}" srcOrd="1" destOrd="0" parTransId="{52B2E16A-26A0-48E8-B89C-D52C720969A5}" sibTransId="{7BACFC48-6142-4D87-9257-9602E6D515DB}"/>
    <dgm:cxn modelId="{82B733F9-872C-4290-8316-98057059795D}" srcId="{6BB081E3-2CAC-4259-93A9-43D22AF6A288}" destId="{902DF5F3-E4CB-4DDA-8D9C-7CD797D03EF6}" srcOrd="0" destOrd="0" parTransId="{39EAD803-6550-45F7-B9F2-AC7B7751BB2D}" sibTransId="{CFF2967D-CAFF-4AAF-A0B3-398140B9DA9D}"/>
    <dgm:cxn modelId="{1DFD44F9-7182-486C-B86B-2AF92A8B40A3}" srcId="{8DBF9C1E-A3BA-4B72-9BCA-766D4CE6906D}" destId="{44655EC1-D612-4C08-BEA5-8D0EC1059CBA}" srcOrd="2" destOrd="0" parTransId="{ECECB0D7-AFBB-423B-9171-455B79BAE983}" sibTransId="{4374882B-020A-4F1C-A05E-3DB4185469DE}"/>
    <dgm:cxn modelId="{09DD01FF-CAE4-4739-B328-5B2BF8F12E56}" type="presParOf" srcId="{CEEDC120-EFD7-4CB9-B02B-62F149FF4B30}" destId="{D8B94AD6-0D22-4CAA-B0D3-2799D4B13981}" srcOrd="0" destOrd="0" presId="urn:microsoft.com/office/officeart/2008/layout/LinedList"/>
    <dgm:cxn modelId="{ED1FAB1E-3191-4277-A031-5CFC11D72988}" type="presParOf" srcId="{CEEDC120-EFD7-4CB9-B02B-62F149FF4B30}" destId="{B48DBEA2-4D1C-441A-ABBC-3733863725FD}" srcOrd="1" destOrd="0" presId="urn:microsoft.com/office/officeart/2008/layout/LinedList"/>
    <dgm:cxn modelId="{9B64C104-50E2-466D-9433-FC7EBD253059}" type="presParOf" srcId="{B48DBEA2-4D1C-441A-ABBC-3733863725FD}" destId="{067AB76F-A30C-4447-903A-8BE876C94FE9}" srcOrd="0" destOrd="0" presId="urn:microsoft.com/office/officeart/2008/layout/LinedList"/>
    <dgm:cxn modelId="{CC049D71-37BF-430C-AC58-16BB5999AA52}" type="presParOf" srcId="{B48DBEA2-4D1C-441A-ABBC-3733863725FD}" destId="{099BF906-94E9-4D3C-93CA-361E8D94A709}" srcOrd="1" destOrd="0" presId="urn:microsoft.com/office/officeart/2008/layout/LinedList"/>
    <dgm:cxn modelId="{5242476B-86D3-4221-8023-3E933910E895}" type="presParOf" srcId="{099BF906-94E9-4D3C-93CA-361E8D94A709}" destId="{D57CC570-631D-4B51-A1E4-D3E5AD339177}" srcOrd="0" destOrd="0" presId="urn:microsoft.com/office/officeart/2008/layout/LinedList"/>
    <dgm:cxn modelId="{A2CCE089-25F8-4D7B-96E3-569AE39E7995}" type="presParOf" srcId="{099BF906-94E9-4D3C-93CA-361E8D94A709}" destId="{0C5B89E3-0E5F-423B-91B3-CE7A6114109B}" srcOrd="1" destOrd="0" presId="urn:microsoft.com/office/officeart/2008/layout/LinedList"/>
    <dgm:cxn modelId="{014E7993-053A-4957-B642-9BA8748C53FB}" type="presParOf" srcId="{0C5B89E3-0E5F-423B-91B3-CE7A6114109B}" destId="{08ED7973-4A49-4723-9E32-82EAB8703454}" srcOrd="0" destOrd="0" presId="urn:microsoft.com/office/officeart/2008/layout/LinedList"/>
    <dgm:cxn modelId="{EC994C93-2DAB-4CE6-9B7E-31C9E3BFA3DF}" type="presParOf" srcId="{0C5B89E3-0E5F-423B-91B3-CE7A6114109B}" destId="{630127B0-81BC-4BCA-9841-EDA1C2618C10}" srcOrd="1" destOrd="0" presId="urn:microsoft.com/office/officeart/2008/layout/LinedList"/>
    <dgm:cxn modelId="{D45DDA53-F5FC-44AC-B10E-B52B79B7F754}" type="presParOf" srcId="{0C5B89E3-0E5F-423B-91B3-CE7A6114109B}" destId="{DD9AD449-6CC1-4DA3-A2FB-115B23F8823C}" srcOrd="2" destOrd="0" presId="urn:microsoft.com/office/officeart/2008/layout/LinedList"/>
    <dgm:cxn modelId="{0A0F8706-00D0-4B24-BE19-979199D19126}" type="presParOf" srcId="{099BF906-94E9-4D3C-93CA-361E8D94A709}" destId="{7044E8E6-D926-42CD-88E4-EF4795D1FEE2}" srcOrd="2" destOrd="0" presId="urn:microsoft.com/office/officeart/2008/layout/LinedList"/>
    <dgm:cxn modelId="{FEBB7346-7882-40F7-9C2B-E1B840D4C6F7}" type="presParOf" srcId="{099BF906-94E9-4D3C-93CA-361E8D94A709}" destId="{C4301E28-957D-4151-AA25-35AD2C691A58}" srcOrd="3" destOrd="0" presId="urn:microsoft.com/office/officeart/2008/layout/LinedList"/>
    <dgm:cxn modelId="{E63F4CF6-8584-42B2-9338-BD70DB9C5D1D}" type="presParOf" srcId="{099BF906-94E9-4D3C-93CA-361E8D94A709}" destId="{9A83D3C3-279E-4300-8ED5-15FF63EF78E3}" srcOrd="4" destOrd="0" presId="urn:microsoft.com/office/officeart/2008/layout/LinedList"/>
    <dgm:cxn modelId="{7D936E0D-EBB1-4D1C-A87B-2FEAEBEDCFFD}" type="presParOf" srcId="{9A83D3C3-279E-4300-8ED5-15FF63EF78E3}" destId="{AC3B7A9D-E4B6-49B1-BD43-C44D20BAE18E}" srcOrd="0" destOrd="0" presId="urn:microsoft.com/office/officeart/2008/layout/LinedList"/>
    <dgm:cxn modelId="{CDC5D8C3-C920-4BA4-9854-CA2F12E184DA}" type="presParOf" srcId="{9A83D3C3-279E-4300-8ED5-15FF63EF78E3}" destId="{2B4EEA90-C95A-4EB9-9CCF-6C0C0F504332}" srcOrd="1" destOrd="0" presId="urn:microsoft.com/office/officeart/2008/layout/LinedList"/>
    <dgm:cxn modelId="{A352ECFD-AAA2-41E8-B435-14CCB1CE2A71}" type="presParOf" srcId="{9A83D3C3-279E-4300-8ED5-15FF63EF78E3}" destId="{B30A73E6-7B53-44CE-A123-4D6C109351CB}" srcOrd="2" destOrd="0" presId="urn:microsoft.com/office/officeart/2008/layout/LinedList"/>
    <dgm:cxn modelId="{DB3FBC76-F8CB-4F8F-BD87-9E754265CB4B}" type="presParOf" srcId="{099BF906-94E9-4D3C-93CA-361E8D94A709}" destId="{B302BAFF-F1D1-4C6E-B399-4C278AE1EFF4}" srcOrd="5" destOrd="0" presId="urn:microsoft.com/office/officeart/2008/layout/LinedList"/>
    <dgm:cxn modelId="{47F88A0E-B828-4367-BEA5-973184A731B0}" type="presParOf" srcId="{099BF906-94E9-4D3C-93CA-361E8D94A709}" destId="{EBF6B741-E569-4033-BC7A-4F5CF9E8A307}" srcOrd="6" destOrd="0" presId="urn:microsoft.com/office/officeart/2008/layout/LinedList"/>
    <dgm:cxn modelId="{927044FC-1F2D-49F5-8D58-631D9A2D2773}" type="presParOf" srcId="{099BF906-94E9-4D3C-93CA-361E8D94A709}" destId="{83BDC891-A121-4738-9D3E-746C9C52C25E}" srcOrd="7" destOrd="0" presId="urn:microsoft.com/office/officeart/2008/layout/LinedList"/>
    <dgm:cxn modelId="{82DD5352-B3BD-4CD1-9968-1BA5762F33B4}" type="presParOf" srcId="{83BDC891-A121-4738-9D3E-746C9C52C25E}" destId="{4592AE53-B497-4ED4-B44D-2B0FA3229DF8}" srcOrd="0" destOrd="0" presId="urn:microsoft.com/office/officeart/2008/layout/LinedList"/>
    <dgm:cxn modelId="{67B7FA61-2906-43B5-BE32-A060DB8D67DE}" type="presParOf" srcId="{83BDC891-A121-4738-9D3E-746C9C52C25E}" destId="{545658A8-26A5-4981-BC1A-BE323BC5FE59}" srcOrd="1" destOrd="0" presId="urn:microsoft.com/office/officeart/2008/layout/LinedList"/>
    <dgm:cxn modelId="{6801E87C-E377-4ABE-A3B8-E4B32EB7CB81}" type="presParOf" srcId="{83BDC891-A121-4738-9D3E-746C9C52C25E}" destId="{D0AD691A-C9E2-453E-9574-BD746569A375}" srcOrd="2" destOrd="0" presId="urn:microsoft.com/office/officeart/2008/layout/LinedList"/>
    <dgm:cxn modelId="{D2BFC0CA-C1E7-499B-831E-38A72C93EE0E}" type="presParOf" srcId="{099BF906-94E9-4D3C-93CA-361E8D94A709}" destId="{BEA1859D-043A-409F-B8DE-41F4428E45E3}" srcOrd="8" destOrd="0" presId="urn:microsoft.com/office/officeart/2008/layout/LinedList"/>
    <dgm:cxn modelId="{A7B14376-4C57-4F70-85B5-0C47D220AA88}" type="presParOf" srcId="{099BF906-94E9-4D3C-93CA-361E8D94A709}" destId="{5D4B9F12-2555-4F6C-A0BF-FC6FCB2BB6C7}" srcOrd="9" destOrd="0" presId="urn:microsoft.com/office/officeart/2008/layout/LinedList"/>
    <dgm:cxn modelId="{A6AC157A-396F-4C28-AF20-7A56613471FB}" type="presParOf" srcId="{CEEDC120-EFD7-4CB9-B02B-62F149FF4B30}" destId="{C26F36F6-8DB4-4903-9216-FF2D5D9037A6}" srcOrd="2" destOrd="0" presId="urn:microsoft.com/office/officeart/2008/layout/LinedList"/>
    <dgm:cxn modelId="{2E8E61C9-7A79-4F09-B53E-9B3E74C7EB9F}" type="presParOf" srcId="{CEEDC120-EFD7-4CB9-B02B-62F149FF4B30}" destId="{AE8AD1FC-43E2-4EAB-93A1-F6458C27DC13}" srcOrd="3" destOrd="0" presId="urn:microsoft.com/office/officeart/2008/layout/LinedList"/>
    <dgm:cxn modelId="{CB8BB982-6AA8-49F1-9385-13E68CD02D5E}" type="presParOf" srcId="{AE8AD1FC-43E2-4EAB-93A1-F6458C27DC13}" destId="{4E3598D9-022A-400F-A43D-E8E99ED5C759}" srcOrd="0" destOrd="0" presId="urn:microsoft.com/office/officeart/2008/layout/LinedList"/>
    <dgm:cxn modelId="{523F87D7-9EEE-46A3-B955-12D593C07C38}" type="presParOf" srcId="{AE8AD1FC-43E2-4EAB-93A1-F6458C27DC13}" destId="{2C305301-85B9-42E7-9F0D-992A514909CD}" srcOrd="1" destOrd="0" presId="urn:microsoft.com/office/officeart/2008/layout/LinedList"/>
    <dgm:cxn modelId="{34ECF0CD-332F-49AA-BFBE-09E0A8B6417A}" type="presParOf" srcId="{2C305301-85B9-42E7-9F0D-992A514909CD}" destId="{861ACE85-42A4-49F9-91F3-1A67DEEA32CE}" srcOrd="0" destOrd="0" presId="urn:microsoft.com/office/officeart/2008/layout/LinedList"/>
    <dgm:cxn modelId="{21B5F665-7343-49E8-9FF8-A227ECAC8593}" type="presParOf" srcId="{2C305301-85B9-42E7-9F0D-992A514909CD}" destId="{2AE7AFD8-84AB-4306-BCFA-AEC9C0A8DA50}" srcOrd="1" destOrd="0" presId="urn:microsoft.com/office/officeart/2008/layout/LinedList"/>
    <dgm:cxn modelId="{4455E2AC-D9AC-4F73-8B58-B3A869A37D76}" type="presParOf" srcId="{2AE7AFD8-84AB-4306-BCFA-AEC9C0A8DA50}" destId="{5D3E7ECD-0D36-4997-9644-3C93A5562DF7}" srcOrd="0" destOrd="0" presId="urn:microsoft.com/office/officeart/2008/layout/LinedList"/>
    <dgm:cxn modelId="{3DDD8DA3-F37C-4018-BE80-7E28644FB66D}" type="presParOf" srcId="{2AE7AFD8-84AB-4306-BCFA-AEC9C0A8DA50}" destId="{F1972B8F-722C-45EB-862C-58EFD0D0CD22}" srcOrd="1" destOrd="0" presId="urn:microsoft.com/office/officeart/2008/layout/LinedList"/>
    <dgm:cxn modelId="{D90FADB0-72E6-4525-A0F5-FB9D6E0547C9}" type="presParOf" srcId="{2AE7AFD8-84AB-4306-BCFA-AEC9C0A8DA50}" destId="{32627C70-CCD7-4568-A9B3-28068D783150}" srcOrd="2" destOrd="0" presId="urn:microsoft.com/office/officeart/2008/layout/LinedList"/>
    <dgm:cxn modelId="{87065231-7158-48B1-B27A-715ABD5D829F}" type="presParOf" srcId="{2C305301-85B9-42E7-9F0D-992A514909CD}" destId="{C1AA8310-0E5F-4AFF-B271-5E85EF182285}" srcOrd="2" destOrd="0" presId="urn:microsoft.com/office/officeart/2008/layout/LinedList"/>
    <dgm:cxn modelId="{DD4707CC-44AD-4143-9FEC-0093B7237D74}" type="presParOf" srcId="{2C305301-85B9-42E7-9F0D-992A514909CD}" destId="{14D47958-2D2C-4F48-8890-E2FB125A4EAC}" srcOrd="3" destOrd="0" presId="urn:microsoft.com/office/officeart/2008/layout/LinedList"/>
    <dgm:cxn modelId="{2211C98E-DD98-4901-8621-B3786CA2F3DA}" type="presParOf" srcId="{2C305301-85B9-42E7-9F0D-992A514909CD}" destId="{C4A318D4-141B-47B6-A7D8-96C84F29D204}" srcOrd="4" destOrd="0" presId="urn:microsoft.com/office/officeart/2008/layout/LinedList"/>
    <dgm:cxn modelId="{DDCE4AFD-9693-400A-841C-4ECDDE9F2B08}" type="presParOf" srcId="{C4A318D4-141B-47B6-A7D8-96C84F29D204}" destId="{DC1D5562-6F4A-437E-9165-1A28F9A9327E}" srcOrd="0" destOrd="0" presId="urn:microsoft.com/office/officeart/2008/layout/LinedList"/>
    <dgm:cxn modelId="{9252A856-BEDF-4143-AFB3-AFDC1EE35D12}" type="presParOf" srcId="{C4A318D4-141B-47B6-A7D8-96C84F29D204}" destId="{FBCB7C00-8DA4-49E1-B1E9-A78992B00070}" srcOrd="1" destOrd="0" presId="urn:microsoft.com/office/officeart/2008/layout/LinedList"/>
    <dgm:cxn modelId="{F6F94846-4BB0-4023-9F6A-7698A3947A88}" type="presParOf" srcId="{C4A318D4-141B-47B6-A7D8-96C84F29D204}" destId="{45D80FD0-1A8B-4ADC-AFC2-1AA075643736}" srcOrd="2" destOrd="0" presId="urn:microsoft.com/office/officeart/2008/layout/LinedList"/>
    <dgm:cxn modelId="{B6E08EF9-FBAD-42FE-A0A3-AC6A550B31E9}" type="presParOf" srcId="{2C305301-85B9-42E7-9F0D-992A514909CD}" destId="{6BA0FC41-1EE3-4444-BD97-912B2665F6FE}" srcOrd="5" destOrd="0" presId="urn:microsoft.com/office/officeart/2008/layout/LinedList"/>
    <dgm:cxn modelId="{98CCC90F-37B2-4E75-B763-11E242AAEB4C}" type="presParOf" srcId="{2C305301-85B9-42E7-9F0D-992A514909CD}" destId="{AC3A58C6-997D-40B8-ADAD-699065F82B83}" srcOrd="6" destOrd="0" presId="urn:microsoft.com/office/officeart/2008/layout/LinedList"/>
    <dgm:cxn modelId="{495D551C-DD28-49D7-901E-5434946A13BB}" type="presParOf" srcId="{CEEDC120-EFD7-4CB9-B02B-62F149FF4B30}" destId="{E964F584-6B1E-43EB-86ED-43FA5F98FD36}" srcOrd="4" destOrd="0" presId="urn:microsoft.com/office/officeart/2008/layout/LinedList"/>
    <dgm:cxn modelId="{8117DF6B-7D94-440E-A5FD-270D74263D67}" type="presParOf" srcId="{CEEDC120-EFD7-4CB9-B02B-62F149FF4B30}" destId="{1A14E353-F9B5-497B-AA4E-E0A0BD7CA27B}" srcOrd="5" destOrd="0" presId="urn:microsoft.com/office/officeart/2008/layout/LinedList"/>
    <dgm:cxn modelId="{E1EC13E0-4347-4B76-9D17-C29B0A76CA48}" type="presParOf" srcId="{1A14E353-F9B5-497B-AA4E-E0A0BD7CA27B}" destId="{D180DC70-2EB8-468F-AFD3-2AF12372E0F6}" srcOrd="0" destOrd="0" presId="urn:microsoft.com/office/officeart/2008/layout/LinedList"/>
    <dgm:cxn modelId="{E26C2811-8D47-455C-A1DB-4339151BB337}" type="presParOf" srcId="{1A14E353-F9B5-497B-AA4E-E0A0BD7CA27B}" destId="{1EBF4FC9-0B35-4AD7-B740-A83953C15A62}" srcOrd="1" destOrd="0" presId="urn:microsoft.com/office/officeart/2008/layout/LinedList"/>
    <dgm:cxn modelId="{39A8AAC1-1108-4AEB-B5D4-F8A3ACD0CA68}" type="presParOf" srcId="{1EBF4FC9-0B35-4AD7-B740-A83953C15A62}" destId="{14D9B883-2C9A-43E2-AA65-62963B008972}" srcOrd="0" destOrd="0" presId="urn:microsoft.com/office/officeart/2008/layout/LinedList"/>
    <dgm:cxn modelId="{0ED60356-6943-49FE-91F7-0C0D8A1B9FBA}" type="presParOf" srcId="{1EBF4FC9-0B35-4AD7-B740-A83953C15A62}" destId="{BC324C7E-09FC-4DDF-933D-9467DCD04D6C}" srcOrd="1" destOrd="0" presId="urn:microsoft.com/office/officeart/2008/layout/LinedList"/>
    <dgm:cxn modelId="{8D0ADEE1-2854-405C-8D31-F789EA73FC81}" type="presParOf" srcId="{BC324C7E-09FC-4DDF-933D-9467DCD04D6C}" destId="{9357AC83-EF8A-4AEC-AEFE-BE72688ADBFD}" srcOrd="0" destOrd="0" presId="urn:microsoft.com/office/officeart/2008/layout/LinedList"/>
    <dgm:cxn modelId="{7C375970-F3D2-4A26-A082-354773BC5682}" type="presParOf" srcId="{BC324C7E-09FC-4DDF-933D-9467DCD04D6C}" destId="{8B571433-DD60-4E9A-ABE9-CE481C88193A}" srcOrd="1" destOrd="0" presId="urn:microsoft.com/office/officeart/2008/layout/LinedList"/>
    <dgm:cxn modelId="{4BF27595-41DA-4325-BBD9-BE655706D7B7}" type="presParOf" srcId="{BC324C7E-09FC-4DDF-933D-9467DCD04D6C}" destId="{0DD57B79-39A1-462A-A2F5-BB55C0D157F6}" srcOrd="2" destOrd="0" presId="urn:microsoft.com/office/officeart/2008/layout/LinedList"/>
    <dgm:cxn modelId="{B4E7012A-1C38-4CEE-9B95-3EB417617922}" type="presParOf" srcId="{1EBF4FC9-0B35-4AD7-B740-A83953C15A62}" destId="{ED6E4DA5-1584-452F-BB6D-C30BCCD527C6}" srcOrd="2" destOrd="0" presId="urn:microsoft.com/office/officeart/2008/layout/LinedList"/>
    <dgm:cxn modelId="{8165A93D-BB51-4CEC-8929-46BAAAF038CD}" type="presParOf" srcId="{1EBF4FC9-0B35-4AD7-B740-A83953C15A62}" destId="{42CD635A-20BA-4C85-822C-AAEC61F60BBE}" srcOrd="3" destOrd="0" presId="urn:microsoft.com/office/officeart/2008/layout/LinedList"/>
    <dgm:cxn modelId="{A2C2C83F-DD0E-4DDF-A459-872F6DED51CC}" type="presParOf" srcId="{1EBF4FC9-0B35-4AD7-B740-A83953C15A62}" destId="{065D5BE6-93BD-439D-A587-F6007A246BEF}" srcOrd="4" destOrd="0" presId="urn:microsoft.com/office/officeart/2008/layout/LinedList"/>
    <dgm:cxn modelId="{D85DE469-6B56-4ED3-B64D-F087B7D1A4AC}" type="presParOf" srcId="{065D5BE6-93BD-439D-A587-F6007A246BEF}" destId="{03BDB920-43DC-4179-9755-9F02F555712C}" srcOrd="0" destOrd="0" presId="urn:microsoft.com/office/officeart/2008/layout/LinedList"/>
    <dgm:cxn modelId="{6FFB1651-73D8-4B57-9432-1B4E50385E52}" type="presParOf" srcId="{065D5BE6-93BD-439D-A587-F6007A246BEF}" destId="{9AE558BF-3D87-4095-B07F-FAEAF9774A1D}" srcOrd="1" destOrd="0" presId="urn:microsoft.com/office/officeart/2008/layout/LinedList"/>
    <dgm:cxn modelId="{C8359DC4-3989-4125-BEFB-6725982C4FD9}" type="presParOf" srcId="{065D5BE6-93BD-439D-A587-F6007A246BEF}" destId="{C1409645-C03E-4EBD-8194-6CAEC2050CAE}" srcOrd="2" destOrd="0" presId="urn:microsoft.com/office/officeart/2008/layout/LinedList"/>
    <dgm:cxn modelId="{FBC52E61-08B5-42F7-BF6B-672FCBEC311F}" type="presParOf" srcId="{1EBF4FC9-0B35-4AD7-B740-A83953C15A62}" destId="{1543550E-B015-4BCF-9730-F6147774A730}" srcOrd="5" destOrd="0" presId="urn:microsoft.com/office/officeart/2008/layout/LinedList"/>
    <dgm:cxn modelId="{C4DAE8DF-477A-44FE-84FF-8CD15C7CFB69}" type="presParOf" srcId="{1EBF4FC9-0B35-4AD7-B740-A83953C15A62}" destId="{88C21FC3-505F-4BCB-AC6A-BF304135B16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E9096-AFC0-4426-B4D6-F58FF2C0FDC7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EF6FE77B-2DA2-47AF-9EED-36E094E4AE8D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Atraso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na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resposta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do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rebocador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24B1AF5B-AC37-4709-A887-10817AA9C82D}" type="parTrans" cxnId="{169B1770-5D99-4555-96BA-174B9B2137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F6B285E-1DBF-465E-9D32-B68F96BB98F7}" type="sibTrans" cxnId="{169B1770-5D99-4555-96BA-174B9B2137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61D425C-5D2F-4D7A-AFBB-14D526F4A92E}">
      <dgm:prSet/>
      <dgm:spPr/>
      <dgm:t>
        <a:bodyPr/>
        <a:lstStyle/>
        <a:p>
          <a:r>
            <a:rPr lang="en-US" b="1" strike="noStrike" spc="-1" dirty="0">
              <a:solidFill>
                <a:schemeClr val="bg1"/>
              </a:solidFill>
              <a:latin typeface="CIDFont+F1"/>
            </a:rPr>
            <a:t>Blackout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A8C1027B-E5FE-49BA-BCF5-B60142A0E5B1}" type="parTrans" cxnId="{C60AAF80-2AFE-48E8-A886-3AB10E5484C6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78184FF9-E43C-49C5-B09D-C0C47BA6562E}" type="sibTrans" cxnId="{C60AAF80-2AFE-48E8-A886-3AB10E5484C6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763EB3F2-3B08-4198-977F-313CA022A68F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Condições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adversas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corrente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94C1E437-3A28-44C3-B76D-162101C307A2}" type="parTrans" cxnId="{B8C296AC-CC25-496C-A554-A1C11F08EE2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2CAFC08-CB53-4AF6-A569-86CA3EE974EF}" type="sibTrans" cxnId="{B8C296AC-CC25-496C-A554-A1C11F08EE2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A8CA4CD-2ADF-4F19-B752-B7B5BA5FB2F2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Condições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adversas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vento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C4602722-6E78-4E37-BC55-4B9017F37E32}" type="parTrans" cxnId="{C80083F6-1A67-4B62-A05A-6CF461C79ACD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A45AB44-5BC5-4407-AF92-B41C83BFBE70}" type="sibTrans" cxnId="{C80083F6-1A67-4B62-A05A-6CF461C79ACD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ECAB728-688B-4486-B5A2-5C099B250E62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Erro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humano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no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controle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do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navio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37D54D0C-D05B-480E-90FA-1B2FBC223204}" type="parTrans" cxnId="{B4255B12-CB5A-45D5-807C-B61405B0AE2E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A6B0A7C-E705-4369-BE6A-72FA7A9505F6}" type="sibTrans" cxnId="{B4255B12-CB5A-45D5-807C-B61405B0AE2E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19C284D-73DD-45E4-859A-E9924DC8AF09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Erro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na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comunicação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com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empurradores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859489FB-81F9-42BD-88BB-AA67A4681894}" type="parTrans" cxnId="{E184F7A4-FF95-4722-BF1B-D24D5A1A005D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5C49AC2-B4C4-40DB-BC99-97184D9028D0}" type="sibTrans" cxnId="{E184F7A4-FF95-4722-BF1B-D24D5A1A005D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95800E3-8705-4FEE-9E7E-EBF70D0DAC5F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Falha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em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sistema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governo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(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leme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travado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em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posição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não-neutra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)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204FE082-2199-4BE7-AAE4-980293174C7A}" type="parTrans" cxnId="{9F5F111F-7C06-4B13-B4BF-6E9CEC951E4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DF63E97-6BA1-4E12-B49D-AF2E015CE8D5}" type="sibTrans" cxnId="{9F5F111F-7C06-4B13-B4BF-6E9CEC951E4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E4583FAA-1BC3-4AAC-9B88-79697370757C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Falha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em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sistema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governo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(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leme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travado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a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meio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)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1B30E105-77B5-451C-BC28-7B45AA7C62BB}" type="parTrans" cxnId="{65E8302C-73A9-4F5F-9399-21CDAB441432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6EDCC99-1521-4410-ADF1-531A3D2C22AC}" type="sibTrans" cxnId="{65E8302C-73A9-4F5F-9399-21CDAB441432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26CF4708-3ECA-4CCF-B4FE-6947391BC5AB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Falha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no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sistema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propulsivo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F2304EE5-735D-4B5C-82ED-F88760236956}" type="parTrans" cxnId="{92CEAB6A-2F39-49A9-B11E-80FC4D63BF89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9938914-9F92-45FD-A758-EA095F668DFC}" type="sibTrans" cxnId="{92CEAB6A-2F39-49A9-B11E-80FC4D63BF89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1C445398-1E8D-4E2C-A686-CCD047BB2212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Indisponibilidade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rebocador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23BBF1D8-ED6D-48B4-A142-D214413FFEFD}" type="parTrans" cxnId="{C37FB711-0CB0-46E6-9F24-CD376E41A77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76D2958D-612B-41EF-91C1-A3878943A217}" type="sibTrans" cxnId="{C37FB711-0CB0-46E6-9F24-CD376E41A77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B6A3A2A-97B8-4A9D-8CED-6338EE032020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Interação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com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submarino</a:t>
          </a:r>
          <a:endParaRPr lang="en-US" b="1" strike="noStrike" spc="-1" dirty="0">
            <a:solidFill>
              <a:schemeClr val="bg1"/>
            </a:solidFill>
            <a:latin typeface="Trebuchet MS"/>
          </a:endParaRPr>
        </a:p>
      </dgm:t>
    </dgm:pt>
    <dgm:pt modelId="{353B989D-86DB-4999-8C22-081D0CA2E515}" type="parTrans" cxnId="{78534760-B101-4050-AEC9-01446C0026AB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319714F3-C8DE-4124-8E7E-CEE666158F39}" type="sibTrans" cxnId="{78534760-B101-4050-AEC9-01446C0026AB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495117B-7E54-48F2-AC0A-978216E1363C}">
      <dgm:prSet/>
      <dgm:spPr/>
      <dgm:t>
        <a:bodyPr/>
        <a:lstStyle/>
        <a:p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Rompimento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cabo</a:t>
          </a:r>
          <a:r>
            <a:rPr lang="en-US" b="1" strike="noStrike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b="1" strike="noStrike" spc="-1" dirty="0" err="1">
              <a:solidFill>
                <a:schemeClr val="bg1"/>
              </a:solidFill>
              <a:latin typeface="CIDFont+F1"/>
            </a:rPr>
            <a:t>reboque</a:t>
          </a:r>
          <a:endParaRPr lang="pt-BR" b="1" dirty="0">
            <a:solidFill>
              <a:schemeClr val="bg1"/>
            </a:solidFill>
          </a:endParaRPr>
        </a:p>
      </dgm:t>
    </dgm:pt>
    <dgm:pt modelId="{C2EC1F9F-2370-45FF-ABB1-F471D180ADAE}" type="parTrans" cxnId="{CF326B26-FC73-4981-B637-E52B2C4CEC42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394E843E-7BDF-49D0-B23B-54398874DFED}" type="sibTrans" cxnId="{CF326B26-FC73-4981-B637-E52B2C4CEC42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408A335-4964-4A05-A11C-67483C27CD2C}" type="pres">
      <dgm:prSet presAssocID="{8CFE9096-AFC0-4426-B4D6-F58FF2C0FDC7}" presName="diagram" presStyleCnt="0">
        <dgm:presLayoutVars>
          <dgm:dir/>
          <dgm:resizeHandles val="exact"/>
        </dgm:presLayoutVars>
      </dgm:prSet>
      <dgm:spPr/>
    </dgm:pt>
    <dgm:pt modelId="{41D44976-DC5B-4BF7-A467-84F69DB3E881}" type="pres">
      <dgm:prSet presAssocID="{EF6FE77B-2DA2-47AF-9EED-36E094E4AE8D}" presName="node" presStyleLbl="node1" presStyleIdx="0" presStyleCnt="12">
        <dgm:presLayoutVars>
          <dgm:bulletEnabled val="1"/>
        </dgm:presLayoutVars>
      </dgm:prSet>
      <dgm:spPr/>
    </dgm:pt>
    <dgm:pt modelId="{F30E5F04-10D3-415F-BB69-FB5A22E58C09}" type="pres">
      <dgm:prSet presAssocID="{AF6B285E-1DBF-465E-9D32-B68F96BB98F7}" presName="sibTrans" presStyleCnt="0"/>
      <dgm:spPr/>
    </dgm:pt>
    <dgm:pt modelId="{50FAD128-974F-41C0-B3A7-B3FD34793DAA}" type="pres">
      <dgm:prSet presAssocID="{461D425C-5D2F-4D7A-AFBB-14D526F4A92E}" presName="node" presStyleLbl="node1" presStyleIdx="1" presStyleCnt="12">
        <dgm:presLayoutVars>
          <dgm:bulletEnabled val="1"/>
        </dgm:presLayoutVars>
      </dgm:prSet>
      <dgm:spPr/>
    </dgm:pt>
    <dgm:pt modelId="{AFC3E319-C292-444A-9706-FB6CDC6A7068}" type="pres">
      <dgm:prSet presAssocID="{78184FF9-E43C-49C5-B09D-C0C47BA6562E}" presName="sibTrans" presStyleCnt="0"/>
      <dgm:spPr/>
    </dgm:pt>
    <dgm:pt modelId="{01DD51C3-829F-4E26-B2F1-FC7150A53985}" type="pres">
      <dgm:prSet presAssocID="{763EB3F2-3B08-4198-977F-313CA022A68F}" presName="node" presStyleLbl="node1" presStyleIdx="2" presStyleCnt="12">
        <dgm:presLayoutVars>
          <dgm:bulletEnabled val="1"/>
        </dgm:presLayoutVars>
      </dgm:prSet>
      <dgm:spPr/>
    </dgm:pt>
    <dgm:pt modelId="{37BC2AA1-72E4-41FF-B438-683A0E74CAED}" type="pres">
      <dgm:prSet presAssocID="{62CAFC08-CB53-4AF6-A569-86CA3EE974EF}" presName="sibTrans" presStyleCnt="0"/>
      <dgm:spPr/>
    </dgm:pt>
    <dgm:pt modelId="{7CC7167F-1C77-430A-A217-0F3892A4B86C}" type="pres">
      <dgm:prSet presAssocID="{AA8CA4CD-2ADF-4F19-B752-B7B5BA5FB2F2}" presName="node" presStyleLbl="node1" presStyleIdx="3" presStyleCnt="12">
        <dgm:presLayoutVars>
          <dgm:bulletEnabled val="1"/>
        </dgm:presLayoutVars>
      </dgm:prSet>
      <dgm:spPr/>
    </dgm:pt>
    <dgm:pt modelId="{FD2C344D-F1E8-462D-A94C-99CCD5B5EA44}" type="pres">
      <dgm:prSet presAssocID="{6A45AB44-5BC5-4407-AF92-B41C83BFBE70}" presName="sibTrans" presStyleCnt="0"/>
      <dgm:spPr/>
    </dgm:pt>
    <dgm:pt modelId="{AA6C923D-713D-4EE5-9815-C8F770EF6F5D}" type="pres">
      <dgm:prSet presAssocID="{DECAB728-688B-4486-B5A2-5C099B250E62}" presName="node" presStyleLbl="node1" presStyleIdx="4" presStyleCnt="12">
        <dgm:presLayoutVars>
          <dgm:bulletEnabled val="1"/>
        </dgm:presLayoutVars>
      </dgm:prSet>
      <dgm:spPr/>
    </dgm:pt>
    <dgm:pt modelId="{29140F06-286E-43E5-B811-59ACF86B6478}" type="pres">
      <dgm:prSet presAssocID="{9A6B0A7C-E705-4369-BE6A-72FA7A9505F6}" presName="sibTrans" presStyleCnt="0"/>
      <dgm:spPr/>
    </dgm:pt>
    <dgm:pt modelId="{B023D8BA-27D1-46A5-8D09-EFA7C79661C2}" type="pres">
      <dgm:prSet presAssocID="{019C284D-73DD-45E4-859A-E9924DC8AF09}" presName="node" presStyleLbl="node1" presStyleIdx="5" presStyleCnt="12">
        <dgm:presLayoutVars>
          <dgm:bulletEnabled val="1"/>
        </dgm:presLayoutVars>
      </dgm:prSet>
      <dgm:spPr/>
    </dgm:pt>
    <dgm:pt modelId="{21651959-22AE-474B-B8DA-98CEEB370730}" type="pres">
      <dgm:prSet presAssocID="{85C49AC2-B4C4-40DB-BC99-97184D9028D0}" presName="sibTrans" presStyleCnt="0"/>
      <dgm:spPr/>
    </dgm:pt>
    <dgm:pt modelId="{F9799BAB-42C9-4685-B815-57C0A014C9B8}" type="pres">
      <dgm:prSet presAssocID="{A95800E3-8705-4FEE-9E7E-EBF70D0DAC5F}" presName="node" presStyleLbl="node1" presStyleIdx="6" presStyleCnt="12">
        <dgm:presLayoutVars>
          <dgm:bulletEnabled val="1"/>
        </dgm:presLayoutVars>
      </dgm:prSet>
      <dgm:spPr/>
    </dgm:pt>
    <dgm:pt modelId="{AFDC69E9-A640-4331-AA4A-3B3B5C6083E2}" type="pres">
      <dgm:prSet presAssocID="{ADF63E97-6BA1-4E12-B49D-AF2E015CE8D5}" presName="sibTrans" presStyleCnt="0"/>
      <dgm:spPr/>
    </dgm:pt>
    <dgm:pt modelId="{ECEC1BBF-E201-4660-A01F-2B59A1E8AA64}" type="pres">
      <dgm:prSet presAssocID="{E4583FAA-1BC3-4AAC-9B88-79697370757C}" presName="node" presStyleLbl="node1" presStyleIdx="7" presStyleCnt="12">
        <dgm:presLayoutVars>
          <dgm:bulletEnabled val="1"/>
        </dgm:presLayoutVars>
      </dgm:prSet>
      <dgm:spPr/>
    </dgm:pt>
    <dgm:pt modelId="{ACF0D27C-BFC0-4FEC-84C8-1F2C33770F88}" type="pres">
      <dgm:prSet presAssocID="{06EDCC99-1521-4410-ADF1-531A3D2C22AC}" presName="sibTrans" presStyleCnt="0"/>
      <dgm:spPr/>
    </dgm:pt>
    <dgm:pt modelId="{2463C0EC-2FC5-4179-ABD0-C2333F3317A8}" type="pres">
      <dgm:prSet presAssocID="{26CF4708-3ECA-4CCF-B4FE-6947391BC5AB}" presName="node" presStyleLbl="node1" presStyleIdx="8" presStyleCnt="12" custScaleX="101159">
        <dgm:presLayoutVars>
          <dgm:bulletEnabled val="1"/>
        </dgm:presLayoutVars>
      </dgm:prSet>
      <dgm:spPr/>
    </dgm:pt>
    <dgm:pt modelId="{DD236BC7-AAE9-41FA-A707-99878575D1A8}" type="pres">
      <dgm:prSet presAssocID="{D9938914-9F92-45FD-A758-EA095F668DFC}" presName="sibTrans" presStyleCnt="0"/>
      <dgm:spPr/>
    </dgm:pt>
    <dgm:pt modelId="{C0D8B6FB-97E0-4400-BBD0-D30A9A521F46}" type="pres">
      <dgm:prSet presAssocID="{1C445398-1E8D-4E2C-A686-CCD047BB2212}" presName="node" presStyleLbl="node1" presStyleIdx="9" presStyleCnt="12">
        <dgm:presLayoutVars>
          <dgm:bulletEnabled val="1"/>
        </dgm:presLayoutVars>
      </dgm:prSet>
      <dgm:spPr/>
    </dgm:pt>
    <dgm:pt modelId="{84C822E2-4EB7-4A9A-9525-79D7412D892D}" type="pres">
      <dgm:prSet presAssocID="{76D2958D-612B-41EF-91C1-A3878943A217}" presName="sibTrans" presStyleCnt="0"/>
      <dgm:spPr/>
    </dgm:pt>
    <dgm:pt modelId="{59FE7E18-F7AD-44D9-9B5E-1E7299D91EDB}" type="pres">
      <dgm:prSet presAssocID="{8B6A3A2A-97B8-4A9D-8CED-6338EE032020}" presName="node" presStyleLbl="node1" presStyleIdx="10" presStyleCnt="12">
        <dgm:presLayoutVars>
          <dgm:bulletEnabled val="1"/>
        </dgm:presLayoutVars>
      </dgm:prSet>
      <dgm:spPr/>
    </dgm:pt>
    <dgm:pt modelId="{02C5F025-D7BB-4C9F-9CF5-BDD343F514B8}" type="pres">
      <dgm:prSet presAssocID="{319714F3-C8DE-4124-8E7E-CEE666158F39}" presName="sibTrans" presStyleCnt="0"/>
      <dgm:spPr/>
    </dgm:pt>
    <dgm:pt modelId="{1ECA3F10-34EF-4F5B-A217-2E0026903B60}" type="pres">
      <dgm:prSet presAssocID="{D495117B-7E54-48F2-AC0A-978216E1363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012960F-6A21-4D78-980A-6AD806CD474A}" type="presOf" srcId="{8B6A3A2A-97B8-4A9D-8CED-6338EE032020}" destId="{59FE7E18-F7AD-44D9-9B5E-1E7299D91EDB}" srcOrd="0" destOrd="0" presId="urn:microsoft.com/office/officeart/2005/8/layout/default"/>
    <dgm:cxn modelId="{C37FB711-0CB0-46E6-9F24-CD376E41A778}" srcId="{8CFE9096-AFC0-4426-B4D6-F58FF2C0FDC7}" destId="{1C445398-1E8D-4E2C-A686-CCD047BB2212}" srcOrd="9" destOrd="0" parTransId="{23BBF1D8-ED6D-48B4-A142-D214413FFEFD}" sibTransId="{76D2958D-612B-41EF-91C1-A3878943A217}"/>
    <dgm:cxn modelId="{B4255B12-CB5A-45D5-807C-B61405B0AE2E}" srcId="{8CFE9096-AFC0-4426-B4D6-F58FF2C0FDC7}" destId="{DECAB728-688B-4486-B5A2-5C099B250E62}" srcOrd="4" destOrd="0" parTransId="{37D54D0C-D05B-480E-90FA-1B2FBC223204}" sibTransId="{9A6B0A7C-E705-4369-BE6A-72FA7A9505F6}"/>
    <dgm:cxn modelId="{9F5F111F-7C06-4B13-B4BF-6E9CEC951E47}" srcId="{8CFE9096-AFC0-4426-B4D6-F58FF2C0FDC7}" destId="{A95800E3-8705-4FEE-9E7E-EBF70D0DAC5F}" srcOrd="6" destOrd="0" parTransId="{204FE082-2199-4BE7-AAE4-980293174C7A}" sibTransId="{ADF63E97-6BA1-4E12-B49D-AF2E015CE8D5}"/>
    <dgm:cxn modelId="{910F1623-0EE0-4BDF-A0AF-B9B74E7CBEFA}" type="presOf" srcId="{AA8CA4CD-2ADF-4F19-B752-B7B5BA5FB2F2}" destId="{7CC7167F-1C77-430A-A217-0F3892A4B86C}" srcOrd="0" destOrd="0" presId="urn:microsoft.com/office/officeart/2005/8/layout/default"/>
    <dgm:cxn modelId="{CF326B26-FC73-4981-B637-E52B2C4CEC42}" srcId="{8CFE9096-AFC0-4426-B4D6-F58FF2C0FDC7}" destId="{D495117B-7E54-48F2-AC0A-978216E1363C}" srcOrd="11" destOrd="0" parTransId="{C2EC1F9F-2370-45FF-ABB1-F471D180ADAE}" sibTransId="{394E843E-7BDF-49D0-B23B-54398874DFED}"/>
    <dgm:cxn modelId="{65E8302C-73A9-4F5F-9399-21CDAB441432}" srcId="{8CFE9096-AFC0-4426-B4D6-F58FF2C0FDC7}" destId="{E4583FAA-1BC3-4AAC-9B88-79697370757C}" srcOrd="7" destOrd="0" parTransId="{1B30E105-77B5-451C-BC28-7B45AA7C62BB}" sibTransId="{06EDCC99-1521-4410-ADF1-531A3D2C22AC}"/>
    <dgm:cxn modelId="{78534760-B101-4050-AEC9-01446C0026AB}" srcId="{8CFE9096-AFC0-4426-B4D6-F58FF2C0FDC7}" destId="{8B6A3A2A-97B8-4A9D-8CED-6338EE032020}" srcOrd="10" destOrd="0" parTransId="{353B989D-86DB-4999-8C22-081D0CA2E515}" sibTransId="{319714F3-C8DE-4124-8E7E-CEE666158F39}"/>
    <dgm:cxn modelId="{92CEAB6A-2F39-49A9-B11E-80FC4D63BF89}" srcId="{8CFE9096-AFC0-4426-B4D6-F58FF2C0FDC7}" destId="{26CF4708-3ECA-4CCF-B4FE-6947391BC5AB}" srcOrd="8" destOrd="0" parTransId="{F2304EE5-735D-4B5C-82ED-F88760236956}" sibTransId="{D9938914-9F92-45FD-A758-EA095F668DFC}"/>
    <dgm:cxn modelId="{EB79216B-4F08-473E-A015-AFB6F8F76108}" type="presOf" srcId="{D495117B-7E54-48F2-AC0A-978216E1363C}" destId="{1ECA3F10-34EF-4F5B-A217-2E0026903B60}" srcOrd="0" destOrd="0" presId="urn:microsoft.com/office/officeart/2005/8/layout/default"/>
    <dgm:cxn modelId="{3BEFE44D-5D84-460A-894F-501A5D09BF51}" type="presOf" srcId="{1C445398-1E8D-4E2C-A686-CCD047BB2212}" destId="{C0D8B6FB-97E0-4400-BBD0-D30A9A521F46}" srcOrd="0" destOrd="0" presId="urn:microsoft.com/office/officeart/2005/8/layout/default"/>
    <dgm:cxn modelId="{169B1770-5D99-4555-96BA-174B9B213797}" srcId="{8CFE9096-AFC0-4426-B4D6-F58FF2C0FDC7}" destId="{EF6FE77B-2DA2-47AF-9EED-36E094E4AE8D}" srcOrd="0" destOrd="0" parTransId="{24B1AF5B-AC37-4709-A887-10817AA9C82D}" sibTransId="{AF6B285E-1DBF-465E-9D32-B68F96BB98F7}"/>
    <dgm:cxn modelId="{21362076-2513-440F-9C6F-59A150EE1944}" type="presOf" srcId="{DECAB728-688B-4486-B5A2-5C099B250E62}" destId="{AA6C923D-713D-4EE5-9815-C8F770EF6F5D}" srcOrd="0" destOrd="0" presId="urn:microsoft.com/office/officeart/2005/8/layout/default"/>
    <dgm:cxn modelId="{8E5F6D76-2AF7-4226-BD29-176957989BFE}" type="presOf" srcId="{461D425C-5D2F-4D7A-AFBB-14D526F4A92E}" destId="{50FAD128-974F-41C0-B3A7-B3FD34793DAA}" srcOrd="0" destOrd="0" presId="urn:microsoft.com/office/officeart/2005/8/layout/default"/>
    <dgm:cxn modelId="{C60AAF80-2AFE-48E8-A886-3AB10E5484C6}" srcId="{8CFE9096-AFC0-4426-B4D6-F58FF2C0FDC7}" destId="{461D425C-5D2F-4D7A-AFBB-14D526F4A92E}" srcOrd="1" destOrd="0" parTransId="{A8C1027B-E5FE-49BA-BCF5-B60142A0E5B1}" sibTransId="{78184FF9-E43C-49C5-B09D-C0C47BA6562E}"/>
    <dgm:cxn modelId="{CEB0B785-F637-4E96-90EE-D53B11EEEEE7}" type="presOf" srcId="{EF6FE77B-2DA2-47AF-9EED-36E094E4AE8D}" destId="{41D44976-DC5B-4BF7-A467-84F69DB3E881}" srcOrd="0" destOrd="0" presId="urn:microsoft.com/office/officeart/2005/8/layout/default"/>
    <dgm:cxn modelId="{035AAA87-CD22-499D-B085-5D302F0ADDC0}" type="presOf" srcId="{763EB3F2-3B08-4198-977F-313CA022A68F}" destId="{01DD51C3-829F-4E26-B2F1-FC7150A53985}" srcOrd="0" destOrd="0" presId="urn:microsoft.com/office/officeart/2005/8/layout/default"/>
    <dgm:cxn modelId="{E184F7A4-FF95-4722-BF1B-D24D5A1A005D}" srcId="{8CFE9096-AFC0-4426-B4D6-F58FF2C0FDC7}" destId="{019C284D-73DD-45E4-859A-E9924DC8AF09}" srcOrd="5" destOrd="0" parTransId="{859489FB-81F9-42BD-88BB-AA67A4681894}" sibTransId="{85C49AC2-B4C4-40DB-BC99-97184D9028D0}"/>
    <dgm:cxn modelId="{B8C296AC-CC25-496C-A554-A1C11F08EE28}" srcId="{8CFE9096-AFC0-4426-B4D6-F58FF2C0FDC7}" destId="{763EB3F2-3B08-4198-977F-313CA022A68F}" srcOrd="2" destOrd="0" parTransId="{94C1E437-3A28-44C3-B76D-162101C307A2}" sibTransId="{62CAFC08-CB53-4AF6-A569-86CA3EE974EF}"/>
    <dgm:cxn modelId="{7E1736C7-A355-404A-8E67-4295B3709238}" type="presOf" srcId="{26CF4708-3ECA-4CCF-B4FE-6947391BC5AB}" destId="{2463C0EC-2FC5-4179-ABD0-C2333F3317A8}" srcOrd="0" destOrd="0" presId="urn:microsoft.com/office/officeart/2005/8/layout/default"/>
    <dgm:cxn modelId="{9C37DCC9-FE8C-4224-9E7D-B825F8BA2028}" type="presOf" srcId="{A95800E3-8705-4FEE-9E7E-EBF70D0DAC5F}" destId="{F9799BAB-42C9-4685-B815-57C0A014C9B8}" srcOrd="0" destOrd="0" presId="urn:microsoft.com/office/officeart/2005/8/layout/default"/>
    <dgm:cxn modelId="{83DCB1EC-E10D-4C2D-B039-0693D7DA69CF}" type="presOf" srcId="{8CFE9096-AFC0-4426-B4D6-F58FF2C0FDC7}" destId="{A408A335-4964-4A05-A11C-67483C27CD2C}" srcOrd="0" destOrd="0" presId="urn:microsoft.com/office/officeart/2005/8/layout/default"/>
    <dgm:cxn modelId="{E5C008EF-645F-497A-A838-C925E95DD145}" type="presOf" srcId="{019C284D-73DD-45E4-859A-E9924DC8AF09}" destId="{B023D8BA-27D1-46A5-8D09-EFA7C79661C2}" srcOrd="0" destOrd="0" presId="urn:microsoft.com/office/officeart/2005/8/layout/default"/>
    <dgm:cxn modelId="{C80083F6-1A67-4B62-A05A-6CF461C79ACD}" srcId="{8CFE9096-AFC0-4426-B4D6-F58FF2C0FDC7}" destId="{AA8CA4CD-2ADF-4F19-B752-B7B5BA5FB2F2}" srcOrd="3" destOrd="0" parTransId="{C4602722-6E78-4E37-BC55-4B9017F37E32}" sibTransId="{6A45AB44-5BC5-4407-AF92-B41C83BFBE70}"/>
    <dgm:cxn modelId="{A2F300F9-2F8F-48C5-BC14-BD8FC53D14C3}" type="presOf" srcId="{E4583FAA-1BC3-4AAC-9B88-79697370757C}" destId="{ECEC1BBF-E201-4660-A01F-2B59A1E8AA64}" srcOrd="0" destOrd="0" presId="urn:microsoft.com/office/officeart/2005/8/layout/default"/>
    <dgm:cxn modelId="{AD4AFB89-96F0-41E9-8C5A-E1CADCA8F898}" type="presParOf" srcId="{A408A335-4964-4A05-A11C-67483C27CD2C}" destId="{41D44976-DC5B-4BF7-A467-84F69DB3E881}" srcOrd="0" destOrd="0" presId="urn:microsoft.com/office/officeart/2005/8/layout/default"/>
    <dgm:cxn modelId="{EAABDC7E-0F3F-4C76-8FCC-9E1EA113D884}" type="presParOf" srcId="{A408A335-4964-4A05-A11C-67483C27CD2C}" destId="{F30E5F04-10D3-415F-BB69-FB5A22E58C09}" srcOrd="1" destOrd="0" presId="urn:microsoft.com/office/officeart/2005/8/layout/default"/>
    <dgm:cxn modelId="{A546AA31-D172-4724-AB15-4CA3E75C723D}" type="presParOf" srcId="{A408A335-4964-4A05-A11C-67483C27CD2C}" destId="{50FAD128-974F-41C0-B3A7-B3FD34793DAA}" srcOrd="2" destOrd="0" presId="urn:microsoft.com/office/officeart/2005/8/layout/default"/>
    <dgm:cxn modelId="{CB4DED40-A81F-45AF-97C2-BFD82726D5B5}" type="presParOf" srcId="{A408A335-4964-4A05-A11C-67483C27CD2C}" destId="{AFC3E319-C292-444A-9706-FB6CDC6A7068}" srcOrd="3" destOrd="0" presId="urn:microsoft.com/office/officeart/2005/8/layout/default"/>
    <dgm:cxn modelId="{1102AED2-D611-46CC-AB3A-682209B193B1}" type="presParOf" srcId="{A408A335-4964-4A05-A11C-67483C27CD2C}" destId="{01DD51C3-829F-4E26-B2F1-FC7150A53985}" srcOrd="4" destOrd="0" presId="urn:microsoft.com/office/officeart/2005/8/layout/default"/>
    <dgm:cxn modelId="{9490AD85-8BAA-4F40-922D-99B2193436EF}" type="presParOf" srcId="{A408A335-4964-4A05-A11C-67483C27CD2C}" destId="{37BC2AA1-72E4-41FF-B438-683A0E74CAED}" srcOrd="5" destOrd="0" presId="urn:microsoft.com/office/officeart/2005/8/layout/default"/>
    <dgm:cxn modelId="{C16BDA5C-E7FD-4C94-B068-4EDA79DBA8D3}" type="presParOf" srcId="{A408A335-4964-4A05-A11C-67483C27CD2C}" destId="{7CC7167F-1C77-430A-A217-0F3892A4B86C}" srcOrd="6" destOrd="0" presId="urn:microsoft.com/office/officeart/2005/8/layout/default"/>
    <dgm:cxn modelId="{9F396EDD-D6DE-42FD-B0C4-0D0DFA23A00F}" type="presParOf" srcId="{A408A335-4964-4A05-A11C-67483C27CD2C}" destId="{FD2C344D-F1E8-462D-A94C-99CCD5B5EA44}" srcOrd="7" destOrd="0" presId="urn:microsoft.com/office/officeart/2005/8/layout/default"/>
    <dgm:cxn modelId="{5934046A-804A-47A0-9904-AEA2F4FEFB79}" type="presParOf" srcId="{A408A335-4964-4A05-A11C-67483C27CD2C}" destId="{AA6C923D-713D-4EE5-9815-C8F770EF6F5D}" srcOrd="8" destOrd="0" presId="urn:microsoft.com/office/officeart/2005/8/layout/default"/>
    <dgm:cxn modelId="{018B259E-06E6-408E-8580-3732B02A9472}" type="presParOf" srcId="{A408A335-4964-4A05-A11C-67483C27CD2C}" destId="{29140F06-286E-43E5-B811-59ACF86B6478}" srcOrd="9" destOrd="0" presId="urn:microsoft.com/office/officeart/2005/8/layout/default"/>
    <dgm:cxn modelId="{7CF33437-7143-43FC-B733-0895A941E2CC}" type="presParOf" srcId="{A408A335-4964-4A05-A11C-67483C27CD2C}" destId="{B023D8BA-27D1-46A5-8D09-EFA7C79661C2}" srcOrd="10" destOrd="0" presId="urn:microsoft.com/office/officeart/2005/8/layout/default"/>
    <dgm:cxn modelId="{2E50AC4C-BA5D-41C0-9DF7-0535590F3AB0}" type="presParOf" srcId="{A408A335-4964-4A05-A11C-67483C27CD2C}" destId="{21651959-22AE-474B-B8DA-98CEEB370730}" srcOrd="11" destOrd="0" presId="urn:microsoft.com/office/officeart/2005/8/layout/default"/>
    <dgm:cxn modelId="{5C38FDD6-C058-4429-B267-8A629648409E}" type="presParOf" srcId="{A408A335-4964-4A05-A11C-67483C27CD2C}" destId="{F9799BAB-42C9-4685-B815-57C0A014C9B8}" srcOrd="12" destOrd="0" presId="urn:microsoft.com/office/officeart/2005/8/layout/default"/>
    <dgm:cxn modelId="{C404277C-270E-424B-AF74-F5B404A5DEF7}" type="presParOf" srcId="{A408A335-4964-4A05-A11C-67483C27CD2C}" destId="{AFDC69E9-A640-4331-AA4A-3B3B5C6083E2}" srcOrd="13" destOrd="0" presId="urn:microsoft.com/office/officeart/2005/8/layout/default"/>
    <dgm:cxn modelId="{8208B9EA-8F1D-4590-9FE9-8AC746472F5A}" type="presParOf" srcId="{A408A335-4964-4A05-A11C-67483C27CD2C}" destId="{ECEC1BBF-E201-4660-A01F-2B59A1E8AA64}" srcOrd="14" destOrd="0" presId="urn:microsoft.com/office/officeart/2005/8/layout/default"/>
    <dgm:cxn modelId="{338FBF45-36F6-4BAB-964D-3754299B213F}" type="presParOf" srcId="{A408A335-4964-4A05-A11C-67483C27CD2C}" destId="{ACF0D27C-BFC0-4FEC-84C8-1F2C33770F88}" srcOrd="15" destOrd="0" presId="urn:microsoft.com/office/officeart/2005/8/layout/default"/>
    <dgm:cxn modelId="{ADA0FD4B-00D0-46F5-97C8-4E9D2AF1DA8E}" type="presParOf" srcId="{A408A335-4964-4A05-A11C-67483C27CD2C}" destId="{2463C0EC-2FC5-4179-ABD0-C2333F3317A8}" srcOrd="16" destOrd="0" presId="urn:microsoft.com/office/officeart/2005/8/layout/default"/>
    <dgm:cxn modelId="{FD57C885-528B-4EAE-886D-01FBC53440CE}" type="presParOf" srcId="{A408A335-4964-4A05-A11C-67483C27CD2C}" destId="{DD236BC7-AAE9-41FA-A707-99878575D1A8}" srcOrd="17" destOrd="0" presId="urn:microsoft.com/office/officeart/2005/8/layout/default"/>
    <dgm:cxn modelId="{914DBD12-A786-4835-A7C5-52BE2B39FD6C}" type="presParOf" srcId="{A408A335-4964-4A05-A11C-67483C27CD2C}" destId="{C0D8B6FB-97E0-4400-BBD0-D30A9A521F46}" srcOrd="18" destOrd="0" presId="urn:microsoft.com/office/officeart/2005/8/layout/default"/>
    <dgm:cxn modelId="{97E874A6-6807-4244-B2F3-5C431EDBF9BC}" type="presParOf" srcId="{A408A335-4964-4A05-A11C-67483C27CD2C}" destId="{84C822E2-4EB7-4A9A-9525-79D7412D892D}" srcOrd="19" destOrd="0" presId="urn:microsoft.com/office/officeart/2005/8/layout/default"/>
    <dgm:cxn modelId="{B2C1BCA5-87C4-4D35-84BC-71E90A6A0D52}" type="presParOf" srcId="{A408A335-4964-4A05-A11C-67483C27CD2C}" destId="{59FE7E18-F7AD-44D9-9B5E-1E7299D91EDB}" srcOrd="20" destOrd="0" presId="urn:microsoft.com/office/officeart/2005/8/layout/default"/>
    <dgm:cxn modelId="{A252DBB4-74A3-4598-B1FC-736070DC9903}" type="presParOf" srcId="{A408A335-4964-4A05-A11C-67483C27CD2C}" destId="{02C5F025-D7BB-4C9F-9CF5-BDD343F514B8}" srcOrd="21" destOrd="0" presId="urn:microsoft.com/office/officeart/2005/8/layout/default"/>
    <dgm:cxn modelId="{CD124A38-630A-4ED0-B9AA-0AE5740F6B70}" type="presParOf" srcId="{A408A335-4964-4A05-A11C-67483C27CD2C}" destId="{1ECA3F10-34EF-4F5B-A217-2E0026903B6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34E47E-439E-4123-9D9F-F3002FBDA9F2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F788C-2C83-4063-8F16-ADAC3947A32F}">
      <dgm:prSet phldrT="[Texto]"/>
      <dgm:spPr/>
      <dgm:t>
        <a:bodyPr/>
        <a:lstStyle/>
        <a:p>
          <a:r>
            <a:rPr lang="en-US" b="0" strike="noStrike" spc="-1" dirty="0" err="1">
              <a:latin typeface="CIDFont+F3"/>
            </a:rPr>
            <a:t>Tolerabilidade</a:t>
          </a:r>
          <a:r>
            <a:rPr lang="en-US" b="0" strike="noStrike" spc="-1" dirty="0">
              <a:latin typeface="CIDFont+F3"/>
            </a:rPr>
            <a:t> </a:t>
          </a:r>
          <a:r>
            <a:rPr lang="en-US" b="0" strike="noStrike" spc="-1" dirty="0" err="1">
              <a:latin typeface="CIDFont+F3"/>
            </a:rPr>
            <a:t>ao</a:t>
          </a:r>
          <a:r>
            <a:rPr lang="en-US" b="0" strike="noStrike" spc="-1" dirty="0">
              <a:latin typeface="CIDFont+F3"/>
            </a:rPr>
            <a:t> </a:t>
          </a:r>
          <a:r>
            <a:rPr lang="en-US" b="0" strike="noStrike" spc="-1" dirty="0" err="1">
              <a:latin typeface="CIDFont+F3"/>
            </a:rPr>
            <a:t>risco</a:t>
          </a:r>
          <a:endParaRPr lang="pt-BR" dirty="0"/>
        </a:p>
      </dgm:t>
    </dgm:pt>
    <dgm:pt modelId="{A3327E1A-8D7A-4382-880E-D2C4DE24A57C}" type="parTrans" cxnId="{CB8CA537-6CEC-479E-BEA9-E17DD4E165B1}">
      <dgm:prSet/>
      <dgm:spPr/>
      <dgm:t>
        <a:bodyPr/>
        <a:lstStyle/>
        <a:p>
          <a:endParaRPr lang="pt-BR"/>
        </a:p>
      </dgm:t>
    </dgm:pt>
    <dgm:pt modelId="{C776984D-01E3-4EC6-A030-818958AC713F}" type="sibTrans" cxnId="{CB8CA537-6CEC-479E-BEA9-E17DD4E165B1}">
      <dgm:prSet/>
      <dgm:spPr/>
      <dgm:t>
        <a:bodyPr/>
        <a:lstStyle/>
        <a:p>
          <a:endParaRPr lang="pt-BR"/>
        </a:p>
      </dgm:t>
    </dgm:pt>
    <dgm:pt modelId="{4944DC7C-6A4A-478B-9EAD-C2E93EDA3885}">
      <dgm:prSet/>
      <dgm:spPr/>
      <dgm:t>
        <a:bodyPr/>
        <a:lstStyle/>
        <a:p>
          <a:r>
            <a:rPr lang="en-US" b="0" strike="noStrike" spc="-1" dirty="0">
              <a:latin typeface="CIDFont+F3"/>
            </a:rPr>
            <a:t> </a:t>
          </a:r>
          <a:r>
            <a:rPr lang="en-US" b="0" strike="noStrike" spc="-1" dirty="0" err="1">
              <a:latin typeface="CIDFont+F3"/>
            </a:rPr>
            <a:t>Incertezas</a:t>
          </a:r>
          <a:r>
            <a:rPr lang="en-US" b="0" strike="noStrike" spc="-1" dirty="0">
              <a:latin typeface="CIDFont+F3"/>
            </a:rPr>
            <a:t> </a:t>
          </a:r>
          <a:r>
            <a:rPr lang="en-US" b="0" strike="noStrike" spc="-1" dirty="0" err="1">
              <a:latin typeface="CIDFont+F3"/>
            </a:rPr>
            <a:t>na</a:t>
          </a:r>
          <a:r>
            <a:rPr lang="en-US" b="0" strike="noStrike" spc="-1" dirty="0">
              <a:latin typeface="CIDFont+F3"/>
            </a:rPr>
            <a:t> </a:t>
          </a:r>
          <a:r>
            <a:rPr lang="en-US" b="0" strike="noStrike" spc="-1" dirty="0" err="1">
              <a:latin typeface="CIDFont+F3"/>
            </a:rPr>
            <a:t>classificação</a:t>
          </a:r>
          <a:endParaRPr lang="en-US" b="0" strike="noStrike" spc="-1" dirty="0">
            <a:latin typeface="CIDFont+F3"/>
          </a:endParaRPr>
        </a:p>
      </dgm:t>
    </dgm:pt>
    <dgm:pt modelId="{73DF3ADD-90AF-4299-AC37-EBB046D34D54}" type="parTrans" cxnId="{9A5F7A88-C92B-42EF-A778-E8C47440A692}">
      <dgm:prSet/>
      <dgm:spPr/>
      <dgm:t>
        <a:bodyPr/>
        <a:lstStyle/>
        <a:p>
          <a:endParaRPr lang="pt-BR"/>
        </a:p>
      </dgm:t>
    </dgm:pt>
    <dgm:pt modelId="{8F1081B8-9C1F-4ED3-A23C-750A35B19807}" type="sibTrans" cxnId="{9A5F7A88-C92B-42EF-A778-E8C47440A692}">
      <dgm:prSet/>
      <dgm:spPr/>
      <dgm:t>
        <a:bodyPr/>
        <a:lstStyle/>
        <a:p>
          <a:endParaRPr lang="pt-BR"/>
        </a:p>
      </dgm:t>
    </dgm:pt>
    <dgm:pt modelId="{FD2B8FFA-03B9-4A14-8628-C090941338B6}">
      <dgm:prSet/>
      <dgm:spPr/>
      <dgm:t>
        <a:bodyPr/>
        <a:lstStyle/>
        <a:p>
          <a:r>
            <a:rPr lang="en-US" b="0" strike="noStrike" spc="-1" dirty="0" err="1">
              <a:latin typeface="CIDFont+F3"/>
            </a:rPr>
            <a:t>Indicação</a:t>
          </a:r>
          <a:r>
            <a:rPr lang="en-US" b="0" strike="noStrike" spc="-1" dirty="0">
              <a:latin typeface="CIDFont+F3"/>
            </a:rPr>
            <a:t> dos </a:t>
          </a:r>
          <a:r>
            <a:rPr lang="en-US" b="0" strike="noStrike" spc="-1" dirty="0" err="1">
              <a:latin typeface="CIDFont+F3"/>
            </a:rPr>
            <a:t>especialistas</a:t>
          </a:r>
          <a:endParaRPr lang="en-US" b="0" strike="noStrike" spc="-1" dirty="0">
            <a:latin typeface="CIDFont+F3"/>
          </a:endParaRPr>
        </a:p>
      </dgm:t>
    </dgm:pt>
    <dgm:pt modelId="{B87E5F92-B7F1-4C32-9407-CBD43757663E}" type="parTrans" cxnId="{D377CB25-94B7-4794-8586-3DB0F995DD9A}">
      <dgm:prSet/>
      <dgm:spPr/>
      <dgm:t>
        <a:bodyPr/>
        <a:lstStyle/>
        <a:p>
          <a:endParaRPr lang="pt-BR"/>
        </a:p>
      </dgm:t>
    </dgm:pt>
    <dgm:pt modelId="{8484B6F4-7E0D-487C-9461-7D624E3ECA12}" type="sibTrans" cxnId="{D377CB25-94B7-4794-8586-3DB0F995DD9A}">
      <dgm:prSet/>
      <dgm:spPr/>
      <dgm:t>
        <a:bodyPr/>
        <a:lstStyle/>
        <a:p>
          <a:endParaRPr lang="pt-BR"/>
        </a:p>
      </dgm:t>
    </dgm:pt>
    <dgm:pt modelId="{5807A648-642C-4756-AAC8-F7A61B7E675B}">
      <dgm:prSet/>
      <dgm:spPr/>
      <dgm:t>
        <a:bodyPr/>
        <a:lstStyle/>
        <a:p>
          <a:r>
            <a:rPr lang="en-US" b="0" strike="noStrike" spc="-1" dirty="0">
              <a:latin typeface="CIDFont+F3"/>
            </a:rPr>
            <a:t>Alta </a:t>
          </a:r>
          <a:r>
            <a:rPr lang="en-US" b="0" strike="noStrike" spc="-1" dirty="0" err="1">
              <a:latin typeface="CIDFont+F3"/>
            </a:rPr>
            <a:t>severidade</a:t>
          </a:r>
          <a:endParaRPr lang="en-US" spc="-1" dirty="0">
            <a:latin typeface="Trebuchet MS"/>
          </a:endParaRPr>
        </a:p>
      </dgm:t>
    </dgm:pt>
    <dgm:pt modelId="{CE9B85C0-6846-4FAE-BCA8-CEF9285BDEA9}" type="parTrans" cxnId="{97982DE9-D743-40AC-8F0D-2684C0008A7E}">
      <dgm:prSet/>
      <dgm:spPr/>
      <dgm:t>
        <a:bodyPr/>
        <a:lstStyle/>
        <a:p>
          <a:endParaRPr lang="pt-BR"/>
        </a:p>
      </dgm:t>
    </dgm:pt>
    <dgm:pt modelId="{18A73427-2A81-436B-89CE-3B5737F794D2}" type="sibTrans" cxnId="{97982DE9-D743-40AC-8F0D-2684C0008A7E}">
      <dgm:prSet/>
      <dgm:spPr/>
      <dgm:t>
        <a:bodyPr/>
        <a:lstStyle/>
        <a:p>
          <a:endParaRPr lang="pt-BR"/>
        </a:p>
      </dgm:t>
    </dgm:pt>
    <dgm:pt modelId="{D6393855-A7C3-4262-A38A-304C041A494A}" type="pres">
      <dgm:prSet presAssocID="{7A34E47E-439E-4123-9D9F-F3002FBDA9F2}" presName="matrix" presStyleCnt="0">
        <dgm:presLayoutVars>
          <dgm:chMax val="1"/>
          <dgm:dir/>
          <dgm:resizeHandles val="exact"/>
        </dgm:presLayoutVars>
      </dgm:prSet>
      <dgm:spPr/>
    </dgm:pt>
    <dgm:pt modelId="{1B1FB212-9569-4887-9CDF-A883CD1BF145}" type="pres">
      <dgm:prSet presAssocID="{7A34E47E-439E-4123-9D9F-F3002FBDA9F2}" presName="diamond" presStyleLbl="bgShp" presStyleIdx="0" presStyleCnt="1" custLinFactNeighborY="201"/>
      <dgm:spPr/>
    </dgm:pt>
    <dgm:pt modelId="{80D83C77-6456-4ACF-BC71-CA9B0072CCD1}" type="pres">
      <dgm:prSet presAssocID="{7A34E47E-439E-4123-9D9F-F3002FBDA9F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261D90-179D-4F07-8BE9-ECA096906EB0}" type="pres">
      <dgm:prSet presAssocID="{7A34E47E-439E-4123-9D9F-F3002FBDA9F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69E8927-A902-4DD7-87B9-68A5A8452029}" type="pres">
      <dgm:prSet presAssocID="{7A34E47E-439E-4123-9D9F-F3002FBDA9F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B29745E-44F0-4CE9-921D-3E1C180D79B3}" type="pres">
      <dgm:prSet presAssocID="{7A34E47E-439E-4123-9D9F-F3002FBDA9F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77CB25-94B7-4794-8586-3DB0F995DD9A}" srcId="{7A34E47E-439E-4123-9D9F-F3002FBDA9F2}" destId="{FD2B8FFA-03B9-4A14-8628-C090941338B6}" srcOrd="2" destOrd="0" parTransId="{B87E5F92-B7F1-4C32-9407-CBD43757663E}" sibTransId="{8484B6F4-7E0D-487C-9461-7D624E3ECA12}"/>
    <dgm:cxn modelId="{BEAE9637-E15B-4B8B-A723-5AECB9447B8E}" type="presOf" srcId="{255F788C-2C83-4063-8F16-ADAC3947A32F}" destId="{80D83C77-6456-4ACF-BC71-CA9B0072CCD1}" srcOrd="0" destOrd="0" presId="urn:microsoft.com/office/officeart/2005/8/layout/matrix3"/>
    <dgm:cxn modelId="{CB8CA537-6CEC-479E-BEA9-E17DD4E165B1}" srcId="{7A34E47E-439E-4123-9D9F-F3002FBDA9F2}" destId="{255F788C-2C83-4063-8F16-ADAC3947A32F}" srcOrd="0" destOrd="0" parTransId="{A3327E1A-8D7A-4382-880E-D2C4DE24A57C}" sibTransId="{C776984D-01E3-4EC6-A030-818958AC713F}"/>
    <dgm:cxn modelId="{F3E14C3E-3A77-4E99-AA18-EF5B6D922037}" type="presOf" srcId="{5807A648-642C-4756-AAC8-F7A61B7E675B}" destId="{AB29745E-44F0-4CE9-921D-3E1C180D79B3}" srcOrd="0" destOrd="0" presId="urn:microsoft.com/office/officeart/2005/8/layout/matrix3"/>
    <dgm:cxn modelId="{DC2B2A66-4E3A-4347-B18F-3763ADAD0435}" type="presOf" srcId="{4944DC7C-6A4A-478B-9EAD-C2E93EDA3885}" destId="{DF261D90-179D-4F07-8BE9-ECA096906EB0}" srcOrd="0" destOrd="0" presId="urn:microsoft.com/office/officeart/2005/8/layout/matrix3"/>
    <dgm:cxn modelId="{4B0CAE7E-C361-4E51-9986-CF6E59DC3E1B}" type="presOf" srcId="{FD2B8FFA-03B9-4A14-8628-C090941338B6}" destId="{F69E8927-A902-4DD7-87B9-68A5A8452029}" srcOrd="0" destOrd="0" presId="urn:microsoft.com/office/officeart/2005/8/layout/matrix3"/>
    <dgm:cxn modelId="{9A5F7A88-C92B-42EF-A778-E8C47440A692}" srcId="{7A34E47E-439E-4123-9D9F-F3002FBDA9F2}" destId="{4944DC7C-6A4A-478B-9EAD-C2E93EDA3885}" srcOrd="1" destOrd="0" parTransId="{73DF3ADD-90AF-4299-AC37-EBB046D34D54}" sibTransId="{8F1081B8-9C1F-4ED3-A23C-750A35B19807}"/>
    <dgm:cxn modelId="{95276C9F-5CAA-42A0-A79A-0ECF5A2CB95F}" type="presOf" srcId="{7A34E47E-439E-4123-9D9F-F3002FBDA9F2}" destId="{D6393855-A7C3-4262-A38A-304C041A494A}" srcOrd="0" destOrd="0" presId="urn:microsoft.com/office/officeart/2005/8/layout/matrix3"/>
    <dgm:cxn modelId="{97982DE9-D743-40AC-8F0D-2684C0008A7E}" srcId="{7A34E47E-439E-4123-9D9F-F3002FBDA9F2}" destId="{5807A648-642C-4756-AAC8-F7A61B7E675B}" srcOrd="3" destOrd="0" parTransId="{CE9B85C0-6846-4FAE-BCA8-CEF9285BDEA9}" sibTransId="{18A73427-2A81-436B-89CE-3B5737F794D2}"/>
    <dgm:cxn modelId="{DCC11E39-C270-40B5-B632-796D846C143A}" type="presParOf" srcId="{D6393855-A7C3-4262-A38A-304C041A494A}" destId="{1B1FB212-9569-4887-9CDF-A883CD1BF145}" srcOrd="0" destOrd="0" presId="urn:microsoft.com/office/officeart/2005/8/layout/matrix3"/>
    <dgm:cxn modelId="{FDA21242-17A1-49AF-B1B8-9B4B626C3BB6}" type="presParOf" srcId="{D6393855-A7C3-4262-A38A-304C041A494A}" destId="{80D83C77-6456-4ACF-BC71-CA9B0072CCD1}" srcOrd="1" destOrd="0" presId="urn:microsoft.com/office/officeart/2005/8/layout/matrix3"/>
    <dgm:cxn modelId="{34F29411-29B3-45FD-A0CE-C1BB2601480B}" type="presParOf" srcId="{D6393855-A7C3-4262-A38A-304C041A494A}" destId="{DF261D90-179D-4F07-8BE9-ECA096906EB0}" srcOrd="2" destOrd="0" presId="urn:microsoft.com/office/officeart/2005/8/layout/matrix3"/>
    <dgm:cxn modelId="{92FD6699-9559-4556-9B7C-077FCF684B03}" type="presParOf" srcId="{D6393855-A7C3-4262-A38A-304C041A494A}" destId="{F69E8927-A902-4DD7-87B9-68A5A8452029}" srcOrd="3" destOrd="0" presId="urn:microsoft.com/office/officeart/2005/8/layout/matrix3"/>
    <dgm:cxn modelId="{A83DD5C2-347D-41D5-BBCF-019FE224E08C}" type="presParOf" srcId="{D6393855-A7C3-4262-A38A-304C041A494A}" destId="{AB29745E-44F0-4CE9-921D-3E1C180D79B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AA2CA7-E806-4D3B-AB0A-DF47BDBF41C0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EC3309-9125-4BBD-A638-893168A489A9}">
      <dgm:prSet phldrT="[Texto]" custT="1"/>
      <dgm:spPr/>
      <dgm:t>
        <a:bodyPr/>
        <a:lstStyle/>
        <a:p>
          <a:r>
            <a:rPr lang="pt-BR" sz="4000" b="1" dirty="0">
              <a:latin typeface="+mj-lt"/>
            </a:rPr>
            <a:t>Evento de perigo</a:t>
          </a:r>
        </a:p>
      </dgm:t>
    </dgm:pt>
    <dgm:pt modelId="{DD2C2E4C-686C-4F10-8D42-ED32F7895307}" type="parTrans" cxnId="{E72DF5EA-32BB-4CE4-945D-A2F810F9D713}">
      <dgm:prSet/>
      <dgm:spPr/>
      <dgm:t>
        <a:bodyPr/>
        <a:lstStyle/>
        <a:p>
          <a:endParaRPr lang="pt-BR" sz="2400"/>
        </a:p>
      </dgm:t>
    </dgm:pt>
    <dgm:pt modelId="{F01DB7D5-6D73-44A2-9EB8-A1DF45A7FB2A}" type="sibTrans" cxnId="{E72DF5EA-32BB-4CE4-945D-A2F810F9D713}">
      <dgm:prSet/>
      <dgm:spPr/>
      <dgm:t>
        <a:bodyPr/>
        <a:lstStyle/>
        <a:p>
          <a:endParaRPr lang="pt-BR" sz="2400"/>
        </a:p>
      </dgm:t>
    </dgm:pt>
    <dgm:pt modelId="{52C4B192-B47B-4DA8-8BB4-E00D1251DC7A}">
      <dgm:prSet phldrT="[Texto]" custT="1"/>
      <dgm:spPr/>
      <dgm:t>
        <a:bodyPr/>
        <a:lstStyle/>
        <a:p>
          <a:r>
            <a:rPr lang="pt-BR" sz="2400" b="0" strike="noStrike" spc="-1" noProof="0" dirty="0">
              <a:solidFill>
                <a:srgbClr val="2683C6"/>
              </a:solidFill>
              <a:latin typeface="+mj-lt"/>
              <a:ea typeface="Microsoft YaHei"/>
            </a:rPr>
            <a:t>Condições</a:t>
          </a:r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 adversas de vento durante a navegação no canal (entrando ou saindo).</a:t>
          </a:r>
          <a:endParaRPr lang="pt-BR" sz="2400" dirty="0">
            <a:latin typeface="+mj-lt"/>
          </a:endParaRPr>
        </a:p>
      </dgm:t>
    </dgm:pt>
    <dgm:pt modelId="{1E762602-7523-44C4-AF89-F0AA0CB011A7}" type="parTrans" cxnId="{383C9DED-6A24-46DD-AA89-7B8E1A3A1B97}">
      <dgm:prSet/>
      <dgm:spPr/>
      <dgm:t>
        <a:bodyPr/>
        <a:lstStyle/>
        <a:p>
          <a:endParaRPr lang="pt-BR" sz="2400"/>
        </a:p>
      </dgm:t>
    </dgm:pt>
    <dgm:pt modelId="{0C84AAA8-AECC-419E-9AEA-2A146B665CED}" type="sibTrans" cxnId="{383C9DED-6A24-46DD-AA89-7B8E1A3A1B97}">
      <dgm:prSet/>
      <dgm:spPr/>
      <dgm:t>
        <a:bodyPr/>
        <a:lstStyle/>
        <a:p>
          <a:endParaRPr lang="pt-BR" sz="2400"/>
        </a:p>
      </dgm:t>
    </dgm:pt>
    <dgm:pt modelId="{E1802AE6-0C7E-4C94-964C-69D567C570BE}">
      <dgm:prSet phldrT="[Texto]" custT="1"/>
      <dgm:spPr/>
      <dgm:t>
        <a:bodyPr/>
        <a:lstStyle/>
        <a:p>
          <a:r>
            <a:rPr lang="pt-BR" sz="4000" b="1" dirty="0">
              <a:latin typeface="+mj-lt"/>
            </a:rPr>
            <a:t>Possíveis consequências</a:t>
          </a:r>
        </a:p>
      </dgm:t>
    </dgm:pt>
    <dgm:pt modelId="{1568B6FA-C4DD-4EA2-995D-99AFA7569FF0}" type="parTrans" cxnId="{6C7B1083-768D-4C42-B073-7C252DB51D92}">
      <dgm:prSet/>
      <dgm:spPr/>
      <dgm:t>
        <a:bodyPr/>
        <a:lstStyle/>
        <a:p>
          <a:endParaRPr lang="pt-BR" sz="2400"/>
        </a:p>
      </dgm:t>
    </dgm:pt>
    <dgm:pt modelId="{7995B17F-3FEA-4560-B6CE-D47A72C7EB44}" type="sibTrans" cxnId="{6C7B1083-768D-4C42-B073-7C252DB51D92}">
      <dgm:prSet/>
      <dgm:spPr/>
      <dgm:t>
        <a:bodyPr/>
        <a:lstStyle/>
        <a:p>
          <a:endParaRPr lang="pt-BR" sz="2400"/>
        </a:p>
      </dgm:t>
    </dgm:pt>
    <dgm:pt modelId="{6206D553-2EDD-4EF5-8C1C-8FEAFEB0B47C}">
      <dgm:prSet phldrT="[Texto]" custT="1"/>
      <dgm:spPr/>
      <dgm:t>
        <a:bodyPr/>
        <a:lstStyle/>
        <a:p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Encalhe com pouca possibilidade de rompimento do duplo casco (devido à baixa velocidade do navio).</a:t>
          </a:r>
          <a:endParaRPr lang="pt-BR" sz="2400" dirty="0">
            <a:latin typeface="+mj-lt"/>
          </a:endParaRPr>
        </a:p>
      </dgm:t>
    </dgm:pt>
    <dgm:pt modelId="{A5A18FA2-C429-4C81-B6A2-90549A580D33}" type="parTrans" cxnId="{3C3C1253-C103-4FD6-B154-647EC9C052E9}">
      <dgm:prSet/>
      <dgm:spPr/>
      <dgm:t>
        <a:bodyPr/>
        <a:lstStyle/>
        <a:p>
          <a:endParaRPr lang="pt-BR" sz="2400"/>
        </a:p>
      </dgm:t>
    </dgm:pt>
    <dgm:pt modelId="{991EA151-F78A-4463-B33F-E7F5F5D811BC}" type="sibTrans" cxnId="{3C3C1253-C103-4FD6-B154-647EC9C052E9}">
      <dgm:prSet/>
      <dgm:spPr/>
      <dgm:t>
        <a:bodyPr/>
        <a:lstStyle/>
        <a:p>
          <a:endParaRPr lang="pt-BR" sz="2400"/>
        </a:p>
      </dgm:t>
    </dgm:pt>
    <dgm:pt modelId="{C749AC0C-2D7F-404A-8D98-AF853F486DC3}">
      <dgm:prSet phldrT="[Texto]" custT="1"/>
      <dgm:spPr/>
      <dgm:t>
        <a:bodyPr/>
        <a:lstStyle/>
        <a:p>
          <a:pPr algn="l"/>
          <a:r>
            <a:rPr lang="en-US" sz="4000" b="1" strike="noStrike" spc="-1" dirty="0">
              <a:solidFill>
                <a:schemeClr val="tx1"/>
              </a:solidFill>
              <a:latin typeface="+mj-lt"/>
              <a:ea typeface="Microsoft YaHei"/>
            </a:rPr>
            <a:t>  Medidas de mitigação</a:t>
          </a:r>
          <a:endParaRPr lang="pt-BR" sz="4000" b="1" dirty="0">
            <a:solidFill>
              <a:schemeClr val="tx1"/>
            </a:solidFill>
            <a:latin typeface="+mj-lt"/>
          </a:endParaRPr>
        </a:p>
      </dgm:t>
    </dgm:pt>
    <dgm:pt modelId="{13D7389C-0961-4FCD-9C3D-6EAAB42FF38D}" type="parTrans" cxnId="{9BD5990C-8499-4252-A911-679752A2BE03}">
      <dgm:prSet/>
      <dgm:spPr/>
      <dgm:t>
        <a:bodyPr/>
        <a:lstStyle/>
        <a:p>
          <a:endParaRPr lang="pt-BR" sz="2400"/>
        </a:p>
      </dgm:t>
    </dgm:pt>
    <dgm:pt modelId="{7ABFDDBA-087E-45F9-BC3D-A632CF712119}" type="sibTrans" cxnId="{9BD5990C-8499-4252-A911-679752A2BE03}">
      <dgm:prSet/>
      <dgm:spPr/>
      <dgm:t>
        <a:bodyPr/>
        <a:lstStyle/>
        <a:p>
          <a:endParaRPr lang="pt-BR" sz="2400"/>
        </a:p>
      </dgm:t>
    </dgm:pt>
    <dgm:pt modelId="{2C22F449-77D4-4E91-9C8A-CA88D832F7FF}">
      <dgm:prSet phldrT="[Texto]" custT="1"/>
      <dgm:spPr/>
      <dgm:t>
        <a:bodyPr/>
        <a:lstStyle/>
        <a:p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Colisão com boia de sinalização, resultando em dano para o navio, perda da boia e ferimentos leves entre pessoas.</a:t>
          </a:r>
          <a:endParaRPr lang="pt-BR" sz="2400" dirty="0">
            <a:latin typeface="+mj-lt"/>
          </a:endParaRPr>
        </a:p>
      </dgm:t>
    </dgm:pt>
    <dgm:pt modelId="{6F5A5E66-7F87-48DD-81E2-4EFF5000D156}" type="parTrans" cxnId="{A317306D-6375-4420-811A-6FB0F2248FA9}">
      <dgm:prSet/>
      <dgm:spPr/>
      <dgm:t>
        <a:bodyPr/>
        <a:lstStyle/>
        <a:p>
          <a:endParaRPr lang="pt-BR" sz="2400"/>
        </a:p>
      </dgm:t>
    </dgm:pt>
    <dgm:pt modelId="{3D566E05-6572-4F53-A9AC-F40675A68137}" type="sibTrans" cxnId="{A317306D-6375-4420-811A-6FB0F2248FA9}">
      <dgm:prSet/>
      <dgm:spPr/>
      <dgm:t>
        <a:bodyPr/>
        <a:lstStyle/>
        <a:p>
          <a:endParaRPr lang="pt-BR" sz="2400"/>
        </a:p>
      </dgm:t>
    </dgm:pt>
    <dgm:pt modelId="{F3519388-2553-4962-A910-59AF90AB772B}">
      <dgm:prSet phldrT="[Texto]" custT="1"/>
      <dgm:spPr/>
      <dgm:t>
        <a:bodyPr/>
        <a:lstStyle/>
        <a:p>
          <a:pPr algn="l"/>
          <a:r>
            <a:rPr lang="en-US" sz="4000" b="1" strike="noStrike" spc="-1" dirty="0">
              <a:solidFill>
                <a:schemeClr val="tx1"/>
              </a:solidFill>
              <a:latin typeface="+mj-lt"/>
              <a:ea typeface="Microsoft YaHei"/>
            </a:rPr>
            <a:t> Medidas de contingência   </a:t>
          </a:r>
          <a:endParaRPr lang="pt-BR" sz="4000" b="1" dirty="0">
            <a:solidFill>
              <a:schemeClr val="tx1"/>
            </a:solidFill>
            <a:latin typeface="+mj-lt"/>
          </a:endParaRPr>
        </a:p>
      </dgm:t>
    </dgm:pt>
    <dgm:pt modelId="{F5BAFA0D-A68A-45B3-A0B3-7478D6F592C0}" type="parTrans" cxnId="{C4C1EDFF-B131-47F6-A729-27EB8A5025B7}">
      <dgm:prSet/>
      <dgm:spPr/>
      <dgm:t>
        <a:bodyPr/>
        <a:lstStyle/>
        <a:p>
          <a:endParaRPr lang="pt-BR" sz="2400"/>
        </a:p>
      </dgm:t>
    </dgm:pt>
    <dgm:pt modelId="{042D9308-CECA-4EBA-8840-B352891F90FC}" type="sibTrans" cxnId="{C4C1EDFF-B131-47F6-A729-27EB8A5025B7}">
      <dgm:prSet/>
      <dgm:spPr/>
      <dgm:t>
        <a:bodyPr/>
        <a:lstStyle/>
        <a:p>
          <a:endParaRPr lang="pt-BR" sz="2400"/>
        </a:p>
      </dgm:t>
    </dgm:pt>
    <dgm:pt modelId="{E1E1DD19-93CA-439F-B691-7634A617BF57}">
      <dgm:prSet phldrT="[Texto]" custT="1"/>
      <dgm:spPr/>
      <dgm:t>
        <a:bodyPr/>
        <a:lstStyle/>
        <a:p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Monitorar as condições ambientais para subsidiar a decisão de interromper a manobra.</a:t>
          </a:r>
          <a:endParaRPr lang="pt-BR" sz="2400" dirty="0">
            <a:latin typeface="+mj-lt"/>
          </a:endParaRPr>
        </a:p>
      </dgm:t>
    </dgm:pt>
    <dgm:pt modelId="{E1D382DE-D2B7-4701-9D13-AC30378D5A81}" type="parTrans" cxnId="{07C58EB7-D4BF-47EE-8C01-B8C1BD6F0B8D}">
      <dgm:prSet/>
      <dgm:spPr/>
      <dgm:t>
        <a:bodyPr/>
        <a:lstStyle/>
        <a:p>
          <a:endParaRPr lang="pt-BR" sz="2400"/>
        </a:p>
      </dgm:t>
    </dgm:pt>
    <dgm:pt modelId="{FD07E1C6-50C4-434E-A02E-1B6C433FB767}" type="sibTrans" cxnId="{07C58EB7-D4BF-47EE-8C01-B8C1BD6F0B8D}">
      <dgm:prSet/>
      <dgm:spPr/>
      <dgm:t>
        <a:bodyPr/>
        <a:lstStyle/>
        <a:p>
          <a:endParaRPr lang="pt-BR" sz="2400"/>
        </a:p>
      </dgm:t>
    </dgm:pt>
    <dgm:pt modelId="{9AF5625F-FB90-4A41-B567-EF22F44B4FC7}">
      <dgm:prSet phldrT="[Texto]" custT="1"/>
      <dgm:spPr/>
      <dgm:t>
        <a:bodyPr/>
        <a:lstStyle/>
        <a:p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A informação deve chegar com antecedência de 2 horas no terminal.</a:t>
          </a:r>
          <a:endParaRPr lang="pt-BR" sz="2400" dirty="0">
            <a:latin typeface="+mj-lt"/>
          </a:endParaRPr>
        </a:p>
      </dgm:t>
    </dgm:pt>
    <dgm:pt modelId="{C57D3BC9-223A-4E33-897A-838D8373D954}" type="parTrans" cxnId="{3D1938D6-4FC4-4507-946F-8699FC6342E8}">
      <dgm:prSet/>
      <dgm:spPr/>
      <dgm:t>
        <a:bodyPr/>
        <a:lstStyle/>
        <a:p>
          <a:endParaRPr lang="pt-BR" sz="2400"/>
        </a:p>
      </dgm:t>
    </dgm:pt>
    <dgm:pt modelId="{E50A1D36-6DF2-4732-A037-B6F8D9DC380D}" type="sibTrans" cxnId="{3D1938D6-4FC4-4507-946F-8699FC6342E8}">
      <dgm:prSet/>
      <dgm:spPr/>
      <dgm:t>
        <a:bodyPr/>
        <a:lstStyle/>
        <a:p>
          <a:endParaRPr lang="pt-BR" sz="2400"/>
        </a:p>
      </dgm:t>
    </dgm:pt>
    <dgm:pt modelId="{08CBADE8-A1DF-4D0A-90F0-469509E91936}">
      <dgm:prSet phldrT="[Texto]" custT="1"/>
      <dgm:spPr/>
      <dgm:t>
        <a:bodyPr/>
        <a:lstStyle/>
        <a:p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Estabelecimento de velocidades de referência ao longo do terminal.</a:t>
          </a:r>
          <a:endParaRPr lang="pt-BR" sz="2400" dirty="0">
            <a:latin typeface="+mj-lt"/>
          </a:endParaRPr>
        </a:p>
      </dgm:t>
    </dgm:pt>
    <dgm:pt modelId="{F9D6056F-4C6C-4CFE-82C2-02A51F3234A6}" type="parTrans" cxnId="{7C292854-4DC2-4A4A-8CF5-2EA08E0784E3}">
      <dgm:prSet/>
      <dgm:spPr/>
      <dgm:t>
        <a:bodyPr/>
        <a:lstStyle/>
        <a:p>
          <a:endParaRPr lang="pt-BR" sz="2400"/>
        </a:p>
      </dgm:t>
    </dgm:pt>
    <dgm:pt modelId="{7C79CAE7-AF4F-4B54-BF1E-3F0BAFC01003}" type="sibTrans" cxnId="{7C292854-4DC2-4A4A-8CF5-2EA08E0784E3}">
      <dgm:prSet/>
      <dgm:spPr/>
      <dgm:t>
        <a:bodyPr/>
        <a:lstStyle/>
        <a:p>
          <a:endParaRPr lang="pt-BR" sz="2400"/>
        </a:p>
      </dgm:t>
    </dgm:pt>
    <dgm:pt modelId="{19ABBA42-E869-4068-8151-E16715173ADA}">
      <dgm:prSet phldrT="[Texto]" custT="1"/>
      <dgm:spPr/>
      <dgm:t>
        <a:bodyPr/>
        <a:lstStyle/>
        <a:p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Ações para garantir o controle de velocidade durante a manobra, de forma a não comprometer o desempenho dos rebocadores em operação de Emergência.</a:t>
          </a:r>
          <a:endParaRPr lang="pt-BR" sz="2400" dirty="0">
            <a:latin typeface="+mj-lt"/>
          </a:endParaRPr>
        </a:p>
      </dgm:t>
    </dgm:pt>
    <dgm:pt modelId="{39258AA1-811B-4D72-BB5A-A420F78FA871}" type="parTrans" cxnId="{7B64A477-1589-42C1-BF70-0FBC09E99EDE}">
      <dgm:prSet/>
      <dgm:spPr/>
      <dgm:t>
        <a:bodyPr/>
        <a:lstStyle/>
        <a:p>
          <a:endParaRPr lang="pt-BR" sz="2400"/>
        </a:p>
      </dgm:t>
    </dgm:pt>
    <dgm:pt modelId="{CE46ACA0-1A03-4499-84F3-52FCD98269B9}" type="sibTrans" cxnId="{7B64A477-1589-42C1-BF70-0FBC09E99EDE}">
      <dgm:prSet/>
      <dgm:spPr/>
      <dgm:t>
        <a:bodyPr/>
        <a:lstStyle/>
        <a:p>
          <a:endParaRPr lang="pt-BR" sz="2400"/>
        </a:p>
      </dgm:t>
    </dgm:pt>
    <dgm:pt modelId="{FDEA3060-F85B-4362-8A2F-9CC2C3B9A665}">
      <dgm:prSet phldrT="[Texto]" custT="1"/>
      <dgm:spPr/>
      <dgm:t>
        <a:bodyPr/>
        <a:lstStyle/>
        <a:p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Emprego do segundo prático de forma a melhorar a resposta em caso de Emergência.</a:t>
          </a:r>
          <a:endParaRPr lang="pt-BR" sz="2400" dirty="0">
            <a:latin typeface="+mj-lt"/>
          </a:endParaRPr>
        </a:p>
      </dgm:t>
    </dgm:pt>
    <dgm:pt modelId="{EF0A6E21-85AB-4689-A24E-CBAF242576F8}" type="parTrans" cxnId="{61D3B5E8-9113-4A90-A670-3568E0673591}">
      <dgm:prSet/>
      <dgm:spPr/>
      <dgm:t>
        <a:bodyPr/>
        <a:lstStyle/>
        <a:p>
          <a:endParaRPr lang="pt-BR" sz="2400"/>
        </a:p>
      </dgm:t>
    </dgm:pt>
    <dgm:pt modelId="{87864A7C-30FE-4925-9243-9959D6D43876}" type="sibTrans" cxnId="{61D3B5E8-9113-4A90-A670-3568E0673591}">
      <dgm:prSet/>
      <dgm:spPr/>
      <dgm:t>
        <a:bodyPr/>
        <a:lstStyle/>
        <a:p>
          <a:endParaRPr lang="pt-BR" sz="2400"/>
        </a:p>
      </dgm:t>
    </dgm:pt>
    <dgm:pt modelId="{6B78AF5F-8277-4ECB-8DC0-9711FC32E5BC}">
      <dgm:prSet phldrT="[Texto]" custT="1"/>
      <dgm:spPr/>
      <dgm:t>
        <a:bodyPr/>
        <a:lstStyle/>
        <a:p>
          <a:r>
            <a:rPr lang="en-US" sz="2400" b="0" strike="noStrike" spc="-1" dirty="0">
              <a:solidFill>
                <a:srgbClr val="2683C6"/>
              </a:solidFill>
              <a:latin typeface="+mj-lt"/>
              <a:ea typeface="Microsoft YaHei"/>
            </a:rPr>
            <a:t>Dragar o canal de navegação de forma a aumentar as margens de manobra</a:t>
          </a:r>
          <a:endParaRPr lang="pt-BR" sz="2400" dirty="0">
            <a:latin typeface="+mj-lt"/>
          </a:endParaRPr>
        </a:p>
      </dgm:t>
    </dgm:pt>
    <dgm:pt modelId="{999AC654-A9A6-4EF6-925D-F58178B7CFEF}" type="sibTrans" cxnId="{189E2DA6-1399-4017-A3CC-E8F65681383A}">
      <dgm:prSet/>
      <dgm:spPr/>
      <dgm:t>
        <a:bodyPr/>
        <a:lstStyle/>
        <a:p>
          <a:endParaRPr lang="pt-BR" sz="2400"/>
        </a:p>
      </dgm:t>
    </dgm:pt>
    <dgm:pt modelId="{8304DE02-5052-43A2-9E88-2B6C6E051AEC}" type="parTrans" cxnId="{189E2DA6-1399-4017-A3CC-E8F65681383A}">
      <dgm:prSet/>
      <dgm:spPr/>
      <dgm:t>
        <a:bodyPr/>
        <a:lstStyle/>
        <a:p>
          <a:endParaRPr lang="pt-BR" sz="2400"/>
        </a:p>
      </dgm:t>
    </dgm:pt>
    <dgm:pt modelId="{89650370-1870-46FF-925D-3F2F98ECC237}" type="pres">
      <dgm:prSet presAssocID="{92AA2CA7-E806-4D3B-AB0A-DF47BDBF41C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F828362-CC70-4698-B217-404BD50CE4B3}" type="pres">
      <dgm:prSet presAssocID="{45EC3309-9125-4BBD-A638-893168A489A9}" presName="ParentComposite" presStyleCnt="0"/>
      <dgm:spPr/>
    </dgm:pt>
    <dgm:pt modelId="{63BCAB40-FD4E-4792-8E6B-776B9654080D}" type="pres">
      <dgm:prSet presAssocID="{45EC3309-9125-4BBD-A638-893168A489A9}" presName="Chord" presStyleLbl="bgShp" presStyleIdx="0" presStyleCnt="4"/>
      <dgm:spPr/>
    </dgm:pt>
    <dgm:pt modelId="{66A0262D-9F74-44F4-B76C-1A4A05B54793}" type="pres">
      <dgm:prSet presAssocID="{45EC3309-9125-4BBD-A638-893168A489A9}" presName="Pie" presStyleLbl="alignNode1" presStyleIdx="0" presStyleCnt="4"/>
      <dgm:spPr/>
    </dgm:pt>
    <dgm:pt modelId="{C00DBB45-2FFC-4D28-BEE1-D88EE0ED5A9A}" type="pres">
      <dgm:prSet presAssocID="{45EC3309-9125-4BBD-A638-893168A489A9}" presName="Parent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78F89D77-BA59-4250-BC62-D87763E3BD9D}" type="pres">
      <dgm:prSet presAssocID="{0C84AAA8-AECC-419E-9AEA-2A146B665CED}" presName="negSibTrans" presStyleCnt="0"/>
      <dgm:spPr/>
    </dgm:pt>
    <dgm:pt modelId="{3DBE75DC-C88D-4246-90DB-F00606B34AEC}" type="pres">
      <dgm:prSet presAssocID="{45EC3309-9125-4BBD-A638-893168A489A9}" presName="composite" presStyleCnt="0"/>
      <dgm:spPr/>
    </dgm:pt>
    <dgm:pt modelId="{0EE0F345-49C0-4181-98F3-1E797ABAB11B}" type="pres">
      <dgm:prSet presAssocID="{45EC3309-9125-4BBD-A638-893168A489A9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44ED9535-46E8-41A1-9666-0A7D1BC79AB4}" type="pres">
      <dgm:prSet presAssocID="{F01DB7D5-6D73-44A2-9EB8-A1DF45A7FB2A}" presName="sibTrans" presStyleCnt="0"/>
      <dgm:spPr/>
    </dgm:pt>
    <dgm:pt modelId="{5DB2B547-859F-4D51-B495-F72806EA86BD}" type="pres">
      <dgm:prSet presAssocID="{E1802AE6-0C7E-4C94-964C-69D567C570BE}" presName="ParentComposite" presStyleCnt="0"/>
      <dgm:spPr/>
    </dgm:pt>
    <dgm:pt modelId="{0787FC01-EFF4-4D7D-B9DE-4D2152570994}" type="pres">
      <dgm:prSet presAssocID="{E1802AE6-0C7E-4C94-964C-69D567C570BE}" presName="Chord" presStyleLbl="bgShp" presStyleIdx="1" presStyleCnt="4" custLinFactNeighborX="-32483" custLinFactNeighborY="9826"/>
      <dgm:spPr/>
    </dgm:pt>
    <dgm:pt modelId="{4B3A87C5-F5CE-46EB-8B8A-25CF0D0443A5}" type="pres">
      <dgm:prSet presAssocID="{E1802AE6-0C7E-4C94-964C-69D567C570BE}" presName="Pie" presStyleLbl="alignNode1" presStyleIdx="1" presStyleCnt="4" custLinFactNeighborX="-40234" custLinFactNeighborY="9070"/>
      <dgm:spPr/>
    </dgm:pt>
    <dgm:pt modelId="{1FF28A35-F687-4332-B80F-DD2B464ACC26}" type="pres">
      <dgm:prSet presAssocID="{E1802AE6-0C7E-4C94-964C-69D567C570BE}" presName="Parent" presStyleLbl="revTx" presStyleIdx="2" presStyleCnt="8" custScaleY="126564" custLinFactNeighborX="-58182" custLinFactNeighborY="16609">
        <dgm:presLayoutVars>
          <dgm:chMax val="1"/>
          <dgm:chPref val="1"/>
          <dgm:bulletEnabled val="1"/>
        </dgm:presLayoutVars>
      </dgm:prSet>
      <dgm:spPr/>
    </dgm:pt>
    <dgm:pt modelId="{3F71A67B-17FE-4952-8C2D-F4209C027621}" type="pres">
      <dgm:prSet presAssocID="{991EA151-F78A-4463-B33F-E7F5F5D811BC}" presName="negSibTrans" presStyleCnt="0"/>
      <dgm:spPr/>
    </dgm:pt>
    <dgm:pt modelId="{5DE69611-D7E4-4FD0-BEB9-8C66F685ABE5}" type="pres">
      <dgm:prSet presAssocID="{E1802AE6-0C7E-4C94-964C-69D567C570BE}" presName="composite" presStyleCnt="0"/>
      <dgm:spPr/>
    </dgm:pt>
    <dgm:pt modelId="{483CB564-3BE5-46BC-875C-D8686930FA0C}" type="pres">
      <dgm:prSet presAssocID="{E1802AE6-0C7E-4C94-964C-69D567C570BE}" presName="Child" presStyleLbl="revTx" presStyleIdx="3" presStyleCnt="8" custLinFactNeighborX="-17454" custLinFactNeighborY="-1137">
        <dgm:presLayoutVars>
          <dgm:chMax val="0"/>
          <dgm:chPref val="0"/>
          <dgm:bulletEnabled val="1"/>
        </dgm:presLayoutVars>
      </dgm:prSet>
      <dgm:spPr/>
    </dgm:pt>
    <dgm:pt modelId="{24C186A0-7C7E-4C89-A6B9-09D5BC15AF6E}" type="pres">
      <dgm:prSet presAssocID="{7995B17F-3FEA-4560-B6CE-D47A72C7EB44}" presName="sibTrans" presStyleCnt="0"/>
      <dgm:spPr/>
    </dgm:pt>
    <dgm:pt modelId="{75BCCAEF-0B87-4C56-9C03-ABBE45F31A1E}" type="pres">
      <dgm:prSet presAssocID="{C749AC0C-2D7F-404A-8D98-AF853F486DC3}" presName="ParentComposite" presStyleCnt="0"/>
      <dgm:spPr/>
    </dgm:pt>
    <dgm:pt modelId="{C7C95432-1ABF-4F44-823C-61AADD8A8055}" type="pres">
      <dgm:prSet presAssocID="{C749AC0C-2D7F-404A-8D98-AF853F486DC3}" presName="Chord" presStyleLbl="bgShp" presStyleIdx="2" presStyleCnt="4" custLinFactNeighborX="-69569" custLinFactNeighborY="16237"/>
      <dgm:spPr/>
    </dgm:pt>
    <dgm:pt modelId="{409D30D9-1FFA-4877-A86B-F5C5C53C5280}" type="pres">
      <dgm:prSet presAssocID="{C749AC0C-2D7F-404A-8D98-AF853F486DC3}" presName="Pie" presStyleLbl="alignNode1" presStyleIdx="2" presStyleCnt="4" custLinFactNeighborX="-86196" custLinFactNeighborY="20968"/>
      <dgm:spPr/>
    </dgm:pt>
    <dgm:pt modelId="{AAD1510B-26AB-4AD0-A97A-215B05025302}" type="pres">
      <dgm:prSet presAssocID="{C749AC0C-2D7F-404A-8D98-AF853F486DC3}" presName="Parent" presStyleLbl="revTx" presStyleIdx="4" presStyleCnt="8" custScaleY="128033" custLinFactX="-20086" custLinFactNeighborX="-100000" custLinFactNeighborY="3258">
        <dgm:presLayoutVars>
          <dgm:chMax val="1"/>
          <dgm:chPref val="1"/>
          <dgm:bulletEnabled val="1"/>
        </dgm:presLayoutVars>
      </dgm:prSet>
      <dgm:spPr/>
    </dgm:pt>
    <dgm:pt modelId="{76DED9D6-CB7B-4AAD-8251-43FBD8F867C2}" type="pres">
      <dgm:prSet presAssocID="{FD07E1C6-50C4-434E-A02E-1B6C433FB767}" presName="negSibTrans" presStyleCnt="0"/>
      <dgm:spPr/>
    </dgm:pt>
    <dgm:pt modelId="{14411CE2-9355-4EAA-8C84-AC404B3648F7}" type="pres">
      <dgm:prSet presAssocID="{C749AC0C-2D7F-404A-8D98-AF853F486DC3}" presName="composite" presStyleCnt="0"/>
      <dgm:spPr/>
    </dgm:pt>
    <dgm:pt modelId="{89466EC1-ACA0-4F1F-ABAE-463461CEA499}" type="pres">
      <dgm:prSet presAssocID="{C749AC0C-2D7F-404A-8D98-AF853F486DC3}" presName="Child" presStyleLbl="revTx" presStyleIdx="5" presStyleCnt="8" custLinFactNeighborX="-34453">
        <dgm:presLayoutVars>
          <dgm:chMax val="0"/>
          <dgm:chPref val="0"/>
          <dgm:bulletEnabled val="1"/>
        </dgm:presLayoutVars>
      </dgm:prSet>
      <dgm:spPr/>
    </dgm:pt>
    <dgm:pt modelId="{BDDD30F6-0645-4D46-84EF-04698C9E6894}" type="pres">
      <dgm:prSet presAssocID="{7ABFDDBA-087E-45F9-BC3D-A632CF712119}" presName="sibTrans" presStyleCnt="0"/>
      <dgm:spPr/>
    </dgm:pt>
    <dgm:pt modelId="{36F440A1-0065-4791-9A5D-2C6E0B7A038B}" type="pres">
      <dgm:prSet presAssocID="{F3519388-2553-4962-A910-59AF90AB772B}" presName="ParentComposite" presStyleCnt="0"/>
      <dgm:spPr/>
    </dgm:pt>
    <dgm:pt modelId="{12B07ECF-1C16-45C6-B89B-4B07BF2BBCB8}" type="pres">
      <dgm:prSet presAssocID="{F3519388-2553-4962-A910-59AF90AB772B}" presName="Chord" presStyleLbl="bgShp" presStyleIdx="3" presStyleCnt="4" custLinFactNeighborX="-95609" custLinFactNeighborY="22155"/>
      <dgm:spPr/>
    </dgm:pt>
    <dgm:pt modelId="{E6577B6D-08C2-4DC1-86EC-31A79E9BFA51}" type="pres">
      <dgm:prSet presAssocID="{F3519388-2553-4962-A910-59AF90AB772B}" presName="Pie" presStyleLbl="alignNode1" presStyleIdx="3" presStyleCnt="4" custLinFactX="-22462" custLinFactNeighborX="-100000" custLinFactNeighborY="23789"/>
      <dgm:spPr/>
    </dgm:pt>
    <dgm:pt modelId="{59E7971F-2839-4B5D-A66B-03B26F3CEBB6}" type="pres">
      <dgm:prSet presAssocID="{F3519388-2553-4962-A910-59AF90AB772B}" presName="Parent" presStyleLbl="revTx" presStyleIdx="6" presStyleCnt="8" custScaleY="135915" custLinFactX="-57186" custLinFactNeighborX="-100000" custLinFactNeighborY="7248">
        <dgm:presLayoutVars>
          <dgm:chMax val="1"/>
          <dgm:chPref val="1"/>
          <dgm:bulletEnabled val="1"/>
        </dgm:presLayoutVars>
      </dgm:prSet>
      <dgm:spPr/>
    </dgm:pt>
    <dgm:pt modelId="{24D96674-37F5-4C9B-8F7C-A9DCE31007D3}" type="pres">
      <dgm:prSet presAssocID="{7C79CAE7-AF4F-4B54-BF1E-3F0BAFC01003}" presName="negSibTrans" presStyleCnt="0"/>
      <dgm:spPr/>
    </dgm:pt>
    <dgm:pt modelId="{7C80D86A-ADE9-4964-8D74-208DAC85787F}" type="pres">
      <dgm:prSet presAssocID="{F3519388-2553-4962-A910-59AF90AB772B}" presName="composite" presStyleCnt="0"/>
      <dgm:spPr/>
    </dgm:pt>
    <dgm:pt modelId="{1108B11D-6159-4B49-9DAB-208871461348}" type="pres">
      <dgm:prSet presAssocID="{F3519388-2553-4962-A910-59AF90AB772B}" presName="Child" presStyleLbl="revTx" presStyleIdx="7" presStyleCnt="8" custScaleX="118925" custLinFactNeighborX="-47478">
        <dgm:presLayoutVars>
          <dgm:chMax val="0"/>
          <dgm:chPref val="0"/>
          <dgm:bulletEnabled val="1"/>
        </dgm:presLayoutVars>
      </dgm:prSet>
      <dgm:spPr/>
    </dgm:pt>
  </dgm:ptLst>
  <dgm:cxnLst>
    <dgm:cxn modelId="{7001350A-A75D-4F31-818F-5B1F8898AB08}" type="presOf" srcId="{52C4B192-B47B-4DA8-8BB4-E00D1251DC7A}" destId="{0EE0F345-49C0-4181-98F3-1E797ABAB11B}" srcOrd="0" destOrd="0" presId="urn:microsoft.com/office/officeart/2009/3/layout/PieProcess"/>
    <dgm:cxn modelId="{9BD5990C-8499-4252-A911-679752A2BE03}" srcId="{92AA2CA7-E806-4D3B-AB0A-DF47BDBF41C0}" destId="{C749AC0C-2D7F-404A-8D98-AF853F486DC3}" srcOrd="2" destOrd="0" parTransId="{13D7389C-0961-4FCD-9C3D-6EAAB42FF38D}" sibTransId="{7ABFDDBA-087E-45F9-BC3D-A632CF712119}"/>
    <dgm:cxn modelId="{C0C33544-ADB2-4B5C-8082-5F7C6C1215FD}" type="presOf" srcId="{E1E1DD19-93CA-439F-B691-7634A617BF57}" destId="{89466EC1-ACA0-4F1F-ABAE-463461CEA499}" srcOrd="0" destOrd="0" presId="urn:microsoft.com/office/officeart/2009/3/layout/PieProcess"/>
    <dgm:cxn modelId="{1C22E767-BA16-421F-9B82-AFD7BEA0D44A}" type="presOf" srcId="{92AA2CA7-E806-4D3B-AB0A-DF47BDBF41C0}" destId="{89650370-1870-46FF-925D-3F2F98ECC237}" srcOrd="0" destOrd="0" presId="urn:microsoft.com/office/officeart/2009/3/layout/PieProcess"/>
    <dgm:cxn modelId="{98305168-B034-44F7-B137-44B461D32389}" type="presOf" srcId="{08CBADE8-A1DF-4D0A-90F0-469509E91936}" destId="{1108B11D-6159-4B49-9DAB-208871461348}" srcOrd="0" destOrd="0" presId="urn:microsoft.com/office/officeart/2009/3/layout/PieProcess"/>
    <dgm:cxn modelId="{25743F69-DE29-44E0-8F5F-AE321FA6AB00}" type="presOf" srcId="{6206D553-2EDD-4EF5-8C1C-8FEAFEB0B47C}" destId="{483CB564-3BE5-46BC-875C-D8686930FA0C}" srcOrd="0" destOrd="0" presId="urn:microsoft.com/office/officeart/2009/3/layout/PieProcess"/>
    <dgm:cxn modelId="{0B3BB26C-A4A3-4B36-B565-92F3D4AF4EE9}" type="presOf" srcId="{45EC3309-9125-4BBD-A638-893168A489A9}" destId="{C00DBB45-2FFC-4D28-BEE1-D88EE0ED5A9A}" srcOrd="0" destOrd="0" presId="urn:microsoft.com/office/officeart/2009/3/layout/PieProcess"/>
    <dgm:cxn modelId="{A317306D-6375-4420-811A-6FB0F2248FA9}" srcId="{E1802AE6-0C7E-4C94-964C-69D567C570BE}" destId="{2C22F449-77D4-4E91-9C8A-CA88D832F7FF}" srcOrd="1" destOrd="0" parTransId="{6F5A5E66-7F87-48DD-81E2-4EFF5000D156}" sibTransId="{3D566E05-6572-4F53-A9AC-F40675A68137}"/>
    <dgm:cxn modelId="{8420D44E-5082-4C19-800F-952CE6C07361}" type="presOf" srcId="{FDEA3060-F85B-4362-8A2F-9CC2C3B9A665}" destId="{1108B11D-6159-4B49-9DAB-208871461348}" srcOrd="0" destOrd="2" presId="urn:microsoft.com/office/officeart/2009/3/layout/PieProcess"/>
    <dgm:cxn modelId="{7012C652-A688-40CE-BB6E-3520B2B601C3}" type="presOf" srcId="{9AF5625F-FB90-4A41-B567-EF22F44B4FC7}" destId="{89466EC1-ACA0-4F1F-ABAE-463461CEA499}" srcOrd="0" destOrd="1" presId="urn:microsoft.com/office/officeart/2009/3/layout/PieProcess"/>
    <dgm:cxn modelId="{3C3C1253-C103-4FD6-B154-647EC9C052E9}" srcId="{E1802AE6-0C7E-4C94-964C-69D567C570BE}" destId="{6206D553-2EDD-4EF5-8C1C-8FEAFEB0B47C}" srcOrd="0" destOrd="0" parTransId="{A5A18FA2-C429-4C81-B6A2-90549A580D33}" sibTransId="{991EA151-F78A-4463-B33F-E7F5F5D811BC}"/>
    <dgm:cxn modelId="{7C292854-4DC2-4A4A-8CF5-2EA08E0784E3}" srcId="{F3519388-2553-4962-A910-59AF90AB772B}" destId="{08CBADE8-A1DF-4D0A-90F0-469509E91936}" srcOrd="0" destOrd="0" parTransId="{F9D6056F-4C6C-4CFE-82C2-02A51F3234A6}" sibTransId="{7C79CAE7-AF4F-4B54-BF1E-3F0BAFC01003}"/>
    <dgm:cxn modelId="{6D027855-8235-4E68-A6BE-B16CB347814A}" type="presOf" srcId="{19ABBA42-E869-4068-8151-E16715173ADA}" destId="{1108B11D-6159-4B49-9DAB-208871461348}" srcOrd="0" destOrd="1" presId="urn:microsoft.com/office/officeart/2009/3/layout/PieProcess"/>
    <dgm:cxn modelId="{7B64A477-1589-42C1-BF70-0FBC09E99EDE}" srcId="{F3519388-2553-4962-A910-59AF90AB772B}" destId="{19ABBA42-E869-4068-8151-E16715173ADA}" srcOrd="1" destOrd="0" parTransId="{39258AA1-811B-4D72-BB5A-A420F78FA871}" sibTransId="{CE46ACA0-1A03-4499-84F3-52FCD98269B9}"/>
    <dgm:cxn modelId="{6C7B1083-768D-4C42-B073-7C252DB51D92}" srcId="{92AA2CA7-E806-4D3B-AB0A-DF47BDBF41C0}" destId="{E1802AE6-0C7E-4C94-964C-69D567C570BE}" srcOrd="1" destOrd="0" parTransId="{1568B6FA-C4DD-4EA2-995D-99AFA7569FF0}" sibTransId="{7995B17F-3FEA-4560-B6CE-D47A72C7EB44}"/>
    <dgm:cxn modelId="{B00F7F96-A10D-4464-96E8-AF6310658CEB}" type="presOf" srcId="{E1802AE6-0C7E-4C94-964C-69D567C570BE}" destId="{1FF28A35-F687-4332-B80F-DD2B464ACC26}" srcOrd="0" destOrd="0" presId="urn:microsoft.com/office/officeart/2009/3/layout/PieProcess"/>
    <dgm:cxn modelId="{67BBCB9F-F4AB-4797-9B7E-7594FF76BF38}" type="presOf" srcId="{6B78AF5F-8277-4ECB-8DC0-9711FC32E5BC}" destId="{1108B11D-6159-4B49-9DAB-208871461348}" srcOrd="0" destOrd="3" presId="urn:microsoft.com/office/officeart/2009/3/layout/PieProcess"/>
    <dgm:cxn modelId="{189E2DA6-1399-4017-A3CC-E8F65681383A}" srcId="{F3519388-2553-4962-A910-59AF90AB772B}" destId="{6B78AF5F-8277-4ECB-8DC0-9711FC32E5BC}" srcOrd="3" destOrd="0" parTransId="{8304DE02-5052-43A2-9E88-2B6C6E051AEC}" sibTransId="{999AC654-A9A6-4EF6-925D-F58178B7CFEF}"/>
    <dgm:cxn modelId="{07C58EB7-D4BF-47EE-8C01-B8C1BD6F0B8D}" srcId="{C749AC0C-2D7F-404A-8D98-AF853F486DC3}" destId="{E1E1DD19-93CA-439F-B691-7634A617BF57}" srcOrd="0" destOrd="0" parTransId="{E1D382DE-D2B7-4701-9D13-AC30378D5A81}" sibTransId="{FD07E1C6-50C4-434E-A02E-1B6C433FB767}"/>
    <dgm:cxn modelId="{C2468EC9-6FC3-4435-8672-15CDD440D9A8}" type="presOf" srcId="{C749AC0C-2D7F-404A-8D98-AF853F486DC3}" destId="{AAD1510B-26AB-4AD0-A97A-215B05025302}" srcOrd="0" destOrd="0" presId="urn:microsoft.com/office/officeart/2009/3/layout/PieProcess"/>
    <dgm:cxn modelId="{2E5680CE-530D-4909-8653-0950C2363E81}" type="presOf" srcId="{2C22F449-77D4-4E91-9C8A-CA88D832F7FF}" destId="{483CB564-3BE5-46BC-875C-D8686930FA0C}" srcOrd="0" destOrd="1" presId="urn:microsoft.com/office/officeart/2009/3/layout/PieProcess"/>
    <dgm:cxn modelId="{3D1938D6-4FC4-4507-946F-8699FC6342E8}" srcId="{C749AC0C-2D7F-404A-8D98-AF853F486DC3}" destId="{9AF5625F-FB90-4A41-B567-EF22F44B4FC7}" srcOrd="1" destOrd="0" parTransId="{C57D3BC9-223A-4E33-897A-838D8373D954}" sibTransId="{E50A1D36-6DF2-4732-A037-B6F8D9DC380D}"/>
    <dgm:cxn modelId="{6F7223DF-1BC0-4A24-AE71-E2C706B3B063}" type="presOf" srcId="{F3519388-2553-4962-A910-59AF90AB772B}" destId="{59E7971F-2839-4B5D-A66B-03B26F3CEBB6}" srcOrd="0" destOrd="0" presId="urn:microsoft.com/office/officeart/2009/3/layout/PieProcess"/>
    <dgm:cxn modelId="{61D3B5E8-9113-4A90-A670-3568E0673591}" srcId="{F3519388-2553-4962-A910-59AF90AB772B}" destId="{FDEA3060-F85B-4362-8A2F-9CC2C3B9A665}" srcOrd="2" destOrd="0" parTransId="{EF0A6E21-85AB-4689-A24E-CBAF242576F8}" sibTransId="{87864A7C-30FE-4925-9243-9959D6D43876}"/>
    <dgm:cxn modelId="{E72DF5EA-32BB-4CE4-945D-A2F810F9D713}" srcId="{92AA2CA7-E806-4D3B-AB0A-DF47BDBF41C0}" destId="{45EC3309-9125-4BBD-A638-893168A489A9}" srcOrd="0" destOrd="0" parTransId="{DD2C2E4C-686C-4F10-8D42-ED32F7895307}" sibTransId="{F01DB7D5-6D73-44A2-9EB8-A1DF45A7FB2A}"/>
    <dgm:cxn modelId="{383C9DED-6A24-46DD-AA89-7B8E1A3A1B97}" srcId="{45EC3309-9125-4BBD-A638-893168A489A9}" destId="{52C4B192-B47B-4DA8-8BB4-E00D1251DC7A}" srcOrd="0" destOrd="0" parTransId="{1E762602-7523-44C4-AF89-F0AA0CB011A7}" sibTransId="{0C84AAA8-AECC-419E-9AEA-2A146B665CED}"/>
    <dgm:cxn modelId="{C4C1EDFF-B131-47F6-A729-27EB8A5025B7}" srcId="{92AA2CA7-E806-4D3B-AB0A-DF47BDBF41C0}" destId="{F3519388-2553-4962-A910-59AF90AB772B}" srcOrd="3" destOrd="0" parTransId="{F5BAFA0D-A68A-45B3-A0B3-7478D6F592C0}" sibTransId="{042D9308-CECA-4EBA-8840-B352891F90FC}"/>
    <dgm:cxn modelId="{6120155C-69CD-41BC-919D-0B62FF143D78}" type="presParOf" srcId="{89650370-1870-46FF-925D-3F2F98ECC237}" destId="{EF828362-CC70-4698-B217-404BD50CE4B3}" srcOrd="0" destOrd="0" presId="urn:microsoft.com/office/officeart/2009/3/layout/PieProcess"/>
    <dgm:cxn modelId="{F8CFE19F-7F0E-4D83-BD5F-7B918D3F6645}" type="presParOf" srcId="{EF828362-CC70-4698-B217-404BD50CE4B3}" destId="{63BCAB40-FD4E-4792-8E6B-776B9654080D}" srcOrd="0" destOrd="0" presId="urn:microsoft.com/office/officeart/2009/3/layout/PieProcess"/>
    <dgm:cxn modelId="{E9B131F3-1E12-4974-A4E3-3AC29BB9A232}" type="presParOf" srcId="{EF828362-CC70-4698-B217-404BD50CE4B3}" destId="{66A0262D-9F74-44F4-B76C-1A4A05B54793}" srcOrd="1" destOrd="0" presId="urn:microsoft.com/office/officeart/2009/3/layout/PieProcess"/>
    <dgm:cxn modelId="{74E72347-568A-4223-8EA0-C932DFE2EFB6}" type="presParOf" srcId="{EF828362-CC70-4698-B217-404BD50CE4B3}" destId="{C00DBB45-2FFC-4D28-BEE1-D88EE0ED5A9A}" srcOrd="2" destOrd="0" presId="urn:microsoft.com/office/officeart/2009/3/layout/PieProcess"/>
    <dgm:cxn modelId="{DC2185F7-C779-493F-BB36-C62144053942}" type="presParOf" srcId="{89650370-1870-46FF-925D-3F2F98ECC237}" destId="{78F89D77-BA59-4250-BC62-D87763E3BD9D}" srcOrd="1" destOrd="0" presId="urn:microsoft.com/office/officeart/2009/3/layout/PieProcess"/>
    <dgm:cxn modelId="{265C73B7-C479-4199-86C9-8E916F2879FA}" type="presParOf" srcId="{89650370-1870-46FF-925D-3F2F98ECC237}" destId="{3DBE75DC-C88D-4246-90DB-F00606B34AEC}" srcOrd="2" destOrd="0" presId="urn:microsoft.com/office/officeart/2009/3/layout/PieProcess"/>
    <dgm:cxn modelId="{D2FD889A-954C-4C1D-9101-E5B89FCEB7A1}" type="presParOf" srcId="{3DBE75DC-C88D-4246-90DB-F00606B34AEC}" destId="{0EE0F345-49C0-4181-98F3-1E797ABAB11B}" srcOrd="0" destOrd="0" presId="urn:microsoft.com/office/officeart/2009/3/layout/PieProcess"/>
    <dgm:cxn modelId="{EC4A69A5-E149-47BF-BA85-CFAD23807BC0}" type="presParOf" srcId="{89650370-1870-46FF-925D-3F2F98ECC237}" destId="{44ED9535-46E8-41A1-9666-0A7D1BC79AB4}" srcOrd="3" destOrd="0" presId="urn:microsoft.com/office/officeart/2009/3/layout/PieProcess"/>
    <dgm:cxn modelId="{375D7652-2978-45C6-BA79-7E6A97AA009D}" type="presParOf" srcId="{89650370-1870-46FF-925D-3F2F98ECC237}" destId="{5DB2B547-859F-4D51-B495-F72806EA86BD}" srcOrd="4" destOrd="0" presId="urn:microsoft.com/office/officeart/2009/3/layout/PieProcess"/>
    <dgm:cxn modelId="{077EB7E2-5C51-4C64-92B2-A8C039FFBFB3}" type="presParOf" srcId="{5DB2B547-859F-4D51-B495-F72806EA86BD}" destId="{0787FC01-EFF4-4D7D-B9DE-4D2152570994}" srcOrd="0" destOrd="0" presId="urn:microsoft.com/office/officeart/2009/3/layout/PieProcess"/>
    <dgm:cxn modelId="{DD21EF81-BCCF-484D-87BB-83EDE5787564}" type="presParOf" srcId="{5DB2B547-859F-4D51-B495-F72806EA86BD}" destId="{4B3A87C5-F5CE-46EB-8B8A-25CF0D0443A5}" srcOrd="1" destOrd="0" presId="urn:microsoft.com/office/officeart/2009/3/layout/PieProcess"/>
    <dgm:cxn modelId="{A5EA2DE5-499E-4E39-8D20-30538913D403}" type="presParOf" srcId="{5DB2B547-859F-4D51-B495-F72806EA86BD}" destId="{1FF28A35-F687-4332-B80F-DD2B464ACC26}" srcOrd="2" destOrd="0" presId="urn:microsoft.com/office/officeart/2009/3/layout/PieProcess"/>
    <dgm:cxn modelId="{9F92F1E0-DA47-4EC6-A611-236E37F9443B}" type="presParOf" srcId="{89650370-1870-46FF-925D-3F2F98ECC237}" destId="{3F71A67B-17FE-4952-8C2D-F4209C027621}" srcOrd="5" destOrd="0" presId="urn:microsoft.com/office/officeart/2009/3/layout/PieProcess"/>
    <dgm:cxn modelId="{067AD76D-9324-4A1E-9ACA-90CAE25ADC08}" type="presParOf" srcId="{89650370-1870-46FF-925D-3F2F98ECC237}" destId="{5DE69611-D7E4-4FD0-BEB9-8C66F685ABE5}" srcOrd="6" destOrd="0" presId="urn:microsoft.com/office/officeart/2009/3/layout/PieProcess"/>
    <dgm:cxn modelId="{088A2801-B9FD-433B-B8FC-428968E1A65C}" type="presParOf" srcId="{5DE69611-D7E4-4FD0-BEB9-8C66F685ABE5}" destId="{483CB564-3BE5-46BC-875C-D8686930FA0C}" srcOrd="0" destOrd="0" presId="urn:microsoft.com/office/officeart/2009/3/layout/PieProcess"/>
    <dgm:cxn modelId="{576F14FA-3891-4451-AE98-1DAD8DC792AE}" type="presParOf" srcId="{89650370-1870-46FF-925D-3F2F98ECC237}" destId="{24C186A0-7C7E-4C89-A6B9-09D5BC15AF6E}" srcOrd="7" destOrd="0" presId="urn:microsoft.com/office/officeart/2009/3/layout/PieProcess"/>
    <dgm:cxn modelId="{9BF95F5D-0CAA-4DD8-A2D0-D8E0251D868B}" type="presParOf" srcId="{89650370-1870-46FF-925D-3F2F98ECC237}" destId="{75BCCAEF-0B87-4C56-9C03-ABBE45F31A1E}" srcOrd="8" destOrd="0" presId="urn:microsoft.com/office/officeart/2009/3/layout/PieProcess"/>
    <dgm:cxn modelId="{1F43CF7E-BC3A-4E57-83CC-5C69A7EFA327}" type="presParOf" srcId="{75BCCAEF-0B87-4C56-9C03-ABBE45F31A1E}" destId="{C7C95432-1ABF-4F44-823C-61AADD8A8055}" srcOrd="0" destOrd="0" presId="urn:microsoft.com/office/officeart/2009/3/layout/PieProcess"/>
    <dgm:cxn modelId="{CABB5B07-2BD7-4C31-9007-504126A871BD}" type="presParOf" srcId="{75BCCAEF-0B87-4C56-9C03-ABBE45F31A1E}" destId="{409D30D9-1FFA-4877-A86B-F5C5C53C5280}" srcOrd="1" destOrd="0" presId="urn:microsoft.com/office/officeart/2009/3/layout/PieProcess"/>
    <dgm:cxn modelId="{D29B3665-BDE1-42B5-97ED-E54E4EA779F8}" type="presParOf" srcId="{75BCCAEF-0B87-4C56-9C03-ABBE45F31A1E}" destId="{AAD1510B-26AB-4AD0-A97A-215B05025302}" srcOrd="2" destOrd="0" presId="urn:microsoft.com/office/officeart/2009/3/layout/PieProcess"/>
    <dgm:cxn modelId="{0E462E6A-1C76-40F5-BF6C-1744015A51A1}" type="presParOf" srcId="{89650370-1870-46FF-925D-3F2F98ECC237}" destId="{76DED9D6-CB7B-4AAD-8251-43FBD8F867C2}" srcOrd="9" destOrd="0" presId="urn:microsoft.com/office/officeart/2009/3/layout/PieProcess"/>
    <dgm:cxn modelId="{89BD44D5-77A8-4328-8DB0-DC61E8883114}" type="presParOf" srcId="{89650370-1870-46FF-925D-3F2F98ECC237}" destId="{14411CE2-9355-4EAA-8C84-AC404B3648F7}" srcOrd="10" destOrd="0" presId="urn:microsoft.com/office/officeart/2009/3/layout/PieProcess"/>
    <dgm:cxn modelId="{99CD3490-6EB5-417B-B34E-0D91F3F185C2}" type="presParOf" srcId="{14411CE2-9355-4EAA-8C84-AC404B3648F7}" destId="{89466EC1-ACA0-4F1F-ABAE-463461CEA499}" srcOrd="0" destOrd="0" presId="urn:microsoft.com/office/officeart/2009/3/layout/PieProcess"/>
    <dgm:cxn modelId="{6F2A22A7-486E-468C-927C-9BB18A4DEDBF}" type="presParOf" srcId="{89650370-1870-46FF-925D-3F2F98ECC237}" destId="{BDDD30F6-0645-4D46-84EF-04698C9E6894}" srcOrd="11" destOrd="0" presId="urn:microsoft.com/office/officeart/2009/3/layout/PieProcess"/>
    <dgm:cxn modelId="{201D4C5D-F733-4F02-9638-C264A7A9FA9A}" type="presParOf" srcId="{89650370-1870-46FF-925D-3F2F98ECC237}" destId="{36F440A1-0065-4791-9A5D-2C6E0B7A038B}" srcOrd="12" destOrd="0" presId="urn:microsoft.com/office/officeart/2009/3/layout/PieProcess"/>
    <dgm:cxn modelId="{F542656B-AE26-4D8C-B29C-79CC281F4ECF}" type="presParOf" srcId="{36F440A1-0065-4791-9A5D-2C6E0B7A038B}" destId="{12B07ECF-1C16-45C6-B89B-4B07BF2BBCB8}" srcOrd="0" destOrd="0" presId="urn:microsoft.com/office/officeart/2009/3/layout/PieProcess"/>
    <dgm:cxn modelId="{355957E5-2194-44D2-B53F-7E9FD50E9B09}" type="presParOf" srcId="{36F440A1-0065-4791-9A5D-2C6E0B7A038B}" destId="{E6577B6D-08C2-4DC1-86EC-31A79E9BFA51}" srcOrd="1" destOrd="0" presId="urn:microsoft.com/office/officeart/2009/3/layout/PieProcess"/>
    <dgm:cxn modelId="{C765B4F5-B434-4E0C-84C2-96FE93FDB8CE}" type="presParOf" srcId="{36F440A1-0065-4791-9A5D-2C6E0B7A038B}" destId="{59E7971F-2839-4B5D-A66B-03B26F3CEBB6}" srcOrd="2" destOrd="0" presId="urn:microsoft.com/office/officeart/2009/3/layout/PieProcess"/>
    <dgm:cxn modelId="{9E9EFBF4-55C9-4DC7-AE59-78DC375745F2}" type="presParOf" srcId="{89650370-1870-46FF-925D-3F2F98ECC237}" destId="{24D96674-37F5-4C9B-8F7C-A9DCE31007D3}" srcOrd="13" destOrd="0" presId="urn:microsoft.com/office/officeart/2009/3/layout/PieProcess"/>
    <dgm:cxn modelId="{F617ACA5-7105-4FEC-867C-6B8682B90A36}" type="presParOf" srcId="{89650370-1870-46FF-925D-3F2F98ECC237}" destId="{7C80D86A-ADE9-4964-8D74-208DAC85787F}" srcOrd="14" destOrd="0" presId="urn:microsoft.com/office/officeart/2009/3/layout/PieProcess"/>
    <dgm:cxn modelId="{D318FDEA-A3A2-42CD-A5B0-88F2EF992726}" type="presParOf" srcId="{7C80D86A-ADE9-4964-8D74-208DAC85787F}" destId="{1108B11D-6159-4B49-9DAB-208871461348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DFA58-B589-4135-990E-C05F99C6C63D}">
      <dsp:nvSpPr>
        <dsp:cNvPr id="0" name=""/>
        <dsp:cNvSpPr/>
      </dsp:nvSpPr>
      <dsp:spPr>
        <a:xfrm>
          <a:off x="1512930" y="3220"/>
          <a:ext cx="3550640" cy="2130384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060"/>
            </a:buClr>
            <a:buSzPct val="45000"/>
            <a:buFont typeface="Wingdings" charset="2"/>
            <a:buNone/>
          </a:pPr>
          <a:r>
            <a:rPr lang="en-US" sz="2200" b="1" kern="1200" spc="-1" dirty="0">
              <a:latin typeface="Trebuchet MS"/>
              <a:ea typeface="Microsoft YaHei"/>
            </a:rPr>
            <a:t>Descrição das </a:t>
          </a:r>
          <a:r>
            <a:rPr lang="en-US" sz="2200" b="1" kern="1200" spc="-1" dirty="0" err="1">
              <a:latin typeface="Trebuchet MS"/>
              <a:ea typeface="Microsoft YaHei"/>
            </a:rPr>
            <a:t>embarcações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envolvidas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nas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manobras</a:t>
          </a:r>
          <a:endParaRPr lang="pt-BR" sz="2200" b="1" kern="1200" dirty="0"/>
        </a:p>
      </dsp:txBody>
      <dsp:txXfrm>
        <a:off x="1512930" y="3220"/>
        <a:ext cx="3550640" cy="2130384"/>
      </dsp:txXfrm>
    </dsp:sp>
    <dsp:sp modelId="{E71DD913-B8CA-4671-AEEE-088EAFB64475}">
      <dsp:nvSpPr>
        <dsp:cNvPr id="0" name=""/>
        <dsp:cNvSpPr/>
      </dsp:nvSpPr>
      <dsp:spPr>
        <a:xfrm>
          <a:off x="5418635" y="3220"/>
          <a:ext cx="3550640" cy="2130384"/>
        </a:xfrm>
        <a:prstGeom prst="rect">
          <a:avLst/>
        </a:prstGeom>
        <a:solidFill>
          <a:schemeClr val="accent6">
            <a:shade val="50000"/>
            <a:hueOff val="-76949"/>
            <a:satOff val="5130"/>
            <a:lumOff val="66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>
              <a:latin typeface="Trebuchet MS"/>
              <a:ea typeface="Microsoft YaHei"/>
            </a:rPr>
            <a:t>Descrição das </a:t>
          </a:r>
          <a:r>
            <a:rPr lang="en-US" sz="2200" b="1" kern="1200" spc="-1" dirty="0" err="1">
              <a:latin typeface="Trebuchet MS"/>
              <a:ea typeface="Microsoft YaHei"/>
            </a:rPr>
            <a:t>manobras</a:t>
          </a:r>
          <a:r>
            <a:rPr lang="en-US" sz="2200" b="1" kern="1200" spc="-1" dirty="0">
              <a:latin typeface="Trebuchet MS"/>
              <a:ea typeface="Microsoft YaHei"/>
            </a:rPr>
            <a:t> a </a:t>
          </a:r>
          <a:r>
            <a:rPr lang="en-US" sz="2200" b="1" kern="1200" spc="-1" dirty="0" err="1">
              <a:latin typeface="Trebuchet MS"/>
              <a:ea typeface="Microsoft YaHei"/>
            </a:rPr>
            <a:t>serem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consideradas</a:t>
          </a:r>
          <a:endParaRPr lang="en-US" sz="2200" b="1" kern="1200" spc="-1" dirty="0">
            <a:latin typeface="Trebuchet MS"/>
            <a:ea typeface="Microsoft YaHei"/>
          </a:endParaRPr>
        </a:p>
      </dsp:txBody>
      <dsp:txXfrm>
        <a:off x="5418635" y="3220"/>
        <a:ext cx="3550640" cy="2130384"/>
      </dsp:txXfrm>
    </dsp:sp>
    <dsp:sp modelId="{C974CF3A-DA70-4A45-ADC2-9103BCE9938F}">
      <dsp:nvSpPr>
        <dsp:cNvPr id="0" name=""/>
        <dsp:cNvSpPr/>
      </dsp:nvSpPr>
      <dsp:spPr>
        <a:xfrm>
          <a:off x="9324340" y="3220"/>
          <a:ext cx="3550640" cy="2130384"/>
        </a:xfrm>
        <a:prstGeom prst="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 err="1">
              <a:latin typeface="Trebuchet MS"/>
              <a:ea typeface="Microsoft YaHei"/>
            </a:rPr>
            <a:t>Caracterização</a:t>
          </a:r>
          <a:r>
            <a:rPr lang="en-US" sz="2200" b="1" kern="1200" spc="-1" dirty="0">
              <a:latin typeface="Trebuchet MS"/>
              <a:ea typeface="Microsoft YaHei"/>
            </a:rPr>
            <a:t> do canal de </a:t>
          </a:r>
          <a:r>
            <a:rPr lang="en-US" sz="2200" b="1" kern="1200" spc="-1" dirty="0" err="1">
              <a:latin typeface="Trebuchet MS"/>
              <a:ea typeface="Microsoft YaHei"/>
            </a:rPr>
            <a:t>acesso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ao</a:t>
          </a:r>
          <a:r>
            <a:rPr lang="en-US" sz="2200" b="1" kern="1200" spc="-1" dirty="0">
              <a:latin typeface="Trebuchet MS"/>
              <a:ea typeface="Microsoft YaHei"/>
            </a:rPr>
            <a:t> terminal </a:t>
          </a:r>
          <a:r>
            <a:rPr lang="en-US" sz="2200" b="1" kern="1200" spc="-1" dirty="0" err="1">
              <a:latin typeface="Trebuchet MS"/>
              <a:ea typeface="Microsoft YaHei"/>
            </a:rPr>
            <a:t>em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estudo</a:t>
          </a:r>
          <a:r>
            <a:rPr lang="en-US" sz="2200" b="1" kern="1200" spc="-1" dirty="0">
              <a:latin typeface="Trebuchet MS"/>
              <a:ea typeface="Microsoft YaHei"/>
            </a:rPr>
            <a:t> – </a:t>
          </a:r>
          <a:r>
            <a:rPr lang="en-US" sz="2200" b="1" kern="1200" spc="-1" dirty="0" err="1">
              <a:latin typeface="Trebuchet MS"/>
              <a:ea typeface="Microsoft YaHei"/>
            </a:rPr>
            <a:t>especialmente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em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relação</a:t>
          </a:r>
          <a:r>
            <a:rPr lang="en-US" sz="2200" b="1" kern="1200" spc="-1" dirty="0">
              <a:latin typeface="Trebuchet MS"/>
              <a:ea typeface="Microsoft YaHei"/>
            </a:rPr>
            <a:t> à </a:t>
          </a:r>
          <a:r>
            <a:rPr lang="en-US" sz="2200" b="1" kern="1200" spc="-1" dirty="0" err="1">
              <a:latin typeface="Trebuchet MS"/>
              <a:ea typeface="Microsoft YaHei"/>
            </a:rPr>
            <a:t>presença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pedras</a:t>
          </a:r>
          <a:r>
            <a:rPr lang="en-US" sz="2200" b="1" kern="1200" spc="-1" dirty="0">
              <a:latin typeface="Trebuchet MS"/>
              <a:ea typeface="Microsoft YaHei"/>
            </a:rPr>
            <a:t>, </a:t>
          </a:r>
          <a:r>
            <a:rPr lang="en-US" sz="2200" b="1" kern="1200" spc="-1" dirty="0" err="1">
              <a:latin typeface="Trebuchet MS"/>
              <a:ea typeface="Microsoft YaHei"/>
            </a:rPr>
            <a:t>bancos</a:t>
          </a:r>
          <a:r>
            <a:rPr lang="en-US" sz="2200" b="1" kern="1200" spc="-1" dirty="0">
              <a:latin typeface="Trebuchet MS"/>
              <a:ea typeface="Microsoft YaHei"/>
            </a:rPr>
            <a:t> e </a:t>
          </a:r>
          <a:r>
            <a:rPr lang="en-US" sz="2200" b="1" kern="1200" spc="-1" dirty="0" err="1">
              <a:latin typeface="Trebuchet MS"/>
              <a:ea typeface="Microsoft YaHei"/>
            </a:rPr>
            <a:t>limites</a:t>
          </a:r>
          <a:r>
            <a:rPr lang="en-US" sz="2200" b="1" kern="1200" spc="-1" dirty="0">
              <a:latin typeface="Trebuchet MS"/>
              <a:ea typeface="Microsoft YaHei"/>
            </a:rPr>
            <a:t> para a </a:t>
          </a:r>
          <a:r>
            <a:rPr lang="en-US" sz="2200" b="1" kern="1200" spc="-1" dirty="0" err="1">
              <a:latin typeface="Trebuchet MS"/>
              <a:ea typeface="Microsoft YaHei"/>
            </a:rPr>
            <a:t>navegação</a:t>
          </a:r>
          <a:endParaRPr lang="en-US" sz="2200" b="1" kern="1200" spc="-1" dirty="0">
            <a:latin typeface="Trebuchet MS"/>
            <a:ea typeface="Microsoft YaHei"/>
          </a:endParaRPr>
        </a:p>
      </dsp:txBody>
      <dsp:txXfrm>
        <a:off x="9324340" y="3220"/>
        <a:ext cx="3550640" cy="2130384"/>
      </dsp:txXfrm>
    </dsp:sp>
    <dsp:sp modelId="{55772481-A58C-4469-8F67-45A22A5566EA}">
      <dsp:nvSpPr>
        <dsp:cNvPr id="0" name=""/>
        <dsp:cNvSpPr/>
      </dsp:nvSpPr>
      <dsp:spPr>
        <a:xfrm>
          <a:off x="13230044" y="3220"/>
          <a:ext cx="3550640" cy="2130384"/>
        </a:xfrm>
        <a:prstGeom prst="rect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>
              <a:latin typeface="Trebuchet MS"/>
              <a:ea typeface="Microsoft YaHei"/>
            </a:rPr>
            <a:t>Descrição das </a:t>
          </a:r>
          <a:r>
            <a:rPr lang="en-US" sz="2200" b="1" kern="1200" spc="-1" dirty="0" err="1">
              <a:latin typeface="Trebuchet MS"/>
              <a:ea typeface="Microsoft YaHei"/>
            </a:rPr>
            <a:t>áreas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aproximação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ao</a:t>
          </a:r>
          <a:r>
            <a:rPr lang="en-US" sz="2200" b="1" kern="1200" spc="-1" dirty="0">
              <a:latin typeface="Trebuchet MS"/>
              <a:ea typeface="Microsoft YaHei"/>
            </a:rPr>
            <a:t> terminal, </a:t>
          </a:r>
          <a:r>
            <a:rPr lang="en-US" sz="2200" b="1" kern="1200" spc="-1" dirty="0" err="1">
              <a:latin typeface="Trebuchet MS"/>
              <a:ea typeface="Microsoft YaHei"/>
            </a:rPr>
            <a:t>áreas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ancoragem</a:t>
          </a:r>
          <a:r>
            <a:rPr lang="en-US" sz="2200" b="1" kern="1200" spc="-1" dirty="0">
              <a:latin typeface="Trebuchet MS"/>
              <a:ea typeface="Microsoft YaHei"/>
            </a:rPr>
            <a:t>, </a:t>
          </a:r>
          <a:r>
            <a:rPr lang="en-US" sz="2200" b="1" kern="1200" spc="-1" dirty="0" err="1">
              <a:latin typeface="Trebuchet MS"/>
              <a:ea typeface="Microsoft YaHei"/>
            </a:rPr>
            <a:t>bacias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evolução</a:t>
          </a:r>
          <a:r>
            <a:rPr lang="en-US" sz="2200" b="1" kern="1200" spc="-1" dirty="0">
              <a:latin typeface="Trebuchet MS"/>
              <a:ea typeface="Microsoft YaHei"/>
            </a:rPr>
            <a:t>, </a:t>
          </a:r>
          <a:r>
            <a:rPr lang="en-US" sz="2200" b="1" kern="1200" spc="-1" dirty="0" err="1">
              <a:latin typeface="Trebuchet MS"/>
              <a:ea typeface="Microsoft YaHei"/>
            </a:rPr>
            <a:t>sistemas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amarração</a:t>
          </a:r>
          <a:r>
            <a:rPr lang="en-US" sz="2200" b="1" kern="1200" spc="-1" dirty="0">
              <a:latin typeface="Trebuchet MS"/>
              <a:ea typeface="Microsoft YaHei"/>
            </a:rPr>
            <a:t> e do terminal</a:t>
          </a:r>
        </a:p>
      </dsp:txBody>
      <dsp:txXfrm>
        <a:off x="13230044" y="3220"/>
        <a:ext cx="3550640" cy="2130384"/>
      </dsp:txXfrm>
    </dsp:sp>
    <dsp:sp modelId="{74BC2D5F-7FF1-475F-BFAA-B3ED9E6DEFB9}">
      <dsp:nvSpPr>
        <dsp:cNvPr id="0" name=""/>
        <dsp:cNvSpPr/>
      </dsp:nvSpPr>
      <dsp:spPr>
        <a:xfrm>
          <a:off x="1512930" y="2488669"/>
          <a:ext cx="3550640" cy="2130384"/>
        </a:xfrm>
        <a:prstGeom prst="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>
              <a:latin typeface="Trebuchet MS"/>
              <a:ea typeface="Microsoft YaHei"/>
            </a:rPr>
            <a:t>Descrição do </a:t>
          </a:r>
          <a:r>
            <a:rPr lang="en-US" sz="2200" b="1" kern="1200" spc="-1" dirty="0" err="1">
              <a:latin typeface="Trebuchet MS"/>
              <a:ea typeface="Microsoft YaHei"/>
            </a:rPr>
            <a:t>tráfego</a:t>
          </a:r>
          <a:r>
            <a:rPr lang="en-US" sz="2200" b="1" kern="1200" spc="-1" dirty="0">
              <a:latin typeface="Trebuchet MS"/>
              <a:ea typeface="Microsoft YaHei"/>
            </a:rPr>
            <a:t> local</a:t>
          </a:r>
        </a:p>
      </dsp:txBody>
      <dsp:txXfrm>
        <a:off x="1512930" y="2488669"/>
        <a:ext cx="3550640" cy="2130384"/>
      </dsp:txXfrm>
    </dsp:sp>
    <dsp:sp modelId="{97FDA393-7FCA-43C9-B8DB-2083FCB10E4B}">
      <dsp:nvSpPr>
        <dsp:cNvPr id="0" name=""/>
        <dsp:cNvSpPr/>
      </dsp:nvSpPr>
      <dsp:spPr>
        <a:xfrm>
          <a:off x="5418635" y="2488669"/>
          <a:ext cx="3550640" cy="2130384"/>
        </a:xfrm>
        <a:prstGeom prst="rect">
          <a:avLst/>
        </a:prstGeom>
        <a:solidFill>
          <a:schemeClr val="accent6">
            <a:shade val="50000"/>
            <a:hueOff val="-384746"/>
            <a:satOff val="25650"/>
            <a:lumOff val="334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 err="1">
              <a:latin typeface="Trebuchet MS"/>
              <a:ea typeface="Microsoft YaHei"/>
            </a:rPr>
            <a:t>Batimetria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mais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atual</a:t>
          </a:r>
          <a:endParaRPr lang="en-US" sz="2200" b="1" kern="1200" spc="-1" dirty="0">
            <a:latin typeface="Trebuchet MS"/>
            <a:ea typeface="Microsoft YaHei"/>
          </a:endParaRPr>
        </a:p>
      </dsp:txBody>
      <dsp:txXfrm>
        <a:off x="5418635" y="2488669"/>
        <a:ext cx="3550640" cy="2130384"/>
      </dsp:txXfrm>
    </dsp:sp>
    <dsp:sp modelId="{7BFC0F6B-2A27-40BB-981A-096B21644A8C}">
      <dsp:nvSpPr>
        <dsp:cNvPr id="0" name=""/>
        <dsp:cNvSpPr/>
      </dsp:nvSpPr>
      <dsp:spPr>
        <a:xfrm>
          <a:off x="9324340" y="2488669"/>
          <a:ext cx="3550640" cy="2130384"/>
        </a:xfrm>
        <a:prstGeom prst="rect">
          <a:avLst/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 err="1">
              <a:latin typeface="Trebuchet MS"/>
              <a:ea typeface="Microsoft YaHei"/>
            </a:rPr>
            <a:t>Sinalização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náutica</a:t>
          </a:r>
          <a:endParaRPr lang="en-US" sz="2200" b="1" kern="1200" spc="-1" dirty="0">
            <a:latin typeface="Trebuchet MS"/>
            <a:ea typeface="Microsoft YaHei"/>
          </a:endParaRPr>
        </a:p>
      </dsp:txBody>
      <dsp:txXfrm>
        <a:off x="9324340" y="2488669"/>
        <a:ext cx="3550640" cy="2130384"/>
      </dsp:txXfrm>
    </dsp:sp>
    <dsp:sp modelId="{C2607E18-AABD-4F2E-BFD3-561D552C0147}">
      <dsp:nvSpPr>
        <dsp:cNvPr id="0" name=""/>
        <dsp:cNvSpPr/>
      </dsp:nvSpPr>
      <dsp:spPr>
        <a:xfrm>
          <a:off x="13230044" y="2488669"/>
          <a:ext cx="3550640" cy="2130384"/>
        </a:xfrm>
        <a:prstGeom prst="rect">
          <a:avLst/>
        </a:prstGeom>
        <a:solidFill>
          <a:schemeClr val="accent6">
            <a:shade val="50000"/>
            <a:hueOff val="-384746"/>
            <a:satOff val="25650"/>
            <a:lumOff val="334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>
              <a:latin typeface="Trebuchet MS"/>
              <a:ea typeface="Microsoft YaHei"/>
            </a:rPr>
            <a:t>Descrição de </a:t>
          </a:r>
          <a:r>
            <a:rPr lang="en-US" sz="2200" b="1" kern="1200" spc="-1" dirty="0" err="1">
              <a:latin typeface="Trebuchet MS"/>
              <a:ea typeface="Microsoft YaHei"/>
            </a:rPr>
            <a:t>manobras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similares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já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realizadas</a:t>
          </a:r>
          <a:endParaRPr lang="en-US" sz="2200" b="1" kern="1200" spc="-1" dirty="0">
            <a:latin typeface="Trebuchet MS"/>
            <a:ea typeface="Microsoft YaHei"/>
          </a:endParaRPr>
        </a:p>
      </dsp:txBody>
      <dsp:txXfrm>
        <a:off x="13230044" y="2488669"/>
        <a:ext cx="3550640" cy="2130384"/>
      </dsp:txXfrm>
    </dsp:sp>
    <dsp:sp modelId="{D8FE71C4-8D30-40F6-A2F3-C85782DF1905}">
      <dsp:nvSpPr>
        <dsp:cNvPr id="0" name=""/>
        <dsp:cNvSpPr/>
      </dsp:nvSpPr>
      <dsp:spPr>
        <a:xfrm>
          <a:off x="1512930" y="4974117"/>
          <a:ext cx="3550640" cy="2130384"/>
        </a:xfrm>
        <a:prstGeom prst="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 err="1">
              <a:latin typeface="Trebuchet MS"/>
              <a:ea typeface="Microsoft YaHei"/>
            </a:rPr>
            <a:t>Resultados</a:t>
          </a:r>
          <a:r>
            <a:rPr lang="en-US" sz="2200" b="1" kern="1200" spc="-1" dirty="0">
              <a:latin typeface="Trebuchet MS"/>
              <a:ea typeface="Microsoft YaHei"/>
            </a:rPr>
            <a:t> de simulações </a:t>
          </a:r>
          <a:r>
            <a:rPr lang="en-US" sz="2200" b="1" kern="1200" spc="-1" dirty="0" err="1">
              <a:latin typeface="Trebuchet MS"/>
              <a:ea typeface="Microsoft YaHei"/>
            </a:rPr>
            <a:t>similares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manobras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já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realizadas</a:t>
          </a:r>
          <a:endParaRPr lang="en-US" sz="2200" b="1" kern="1200" spc="-1" dirty="0">
            <a:latin typeface="Trebuchet MS"/>
            <a:ea typeface="Microsoft YaHei"/>
          </a:endParaRPr>
        </a:p>
      </dsp:txBody>
      <dsp:txXfrm>
        <a:off x="1512930" y="4974117"/>
        <a:ext cx="3550640" cy="2130384"/>
      </dsp:txXfrm>
    </dsp:sp>
    <dsp:sp modelId="{E8C9624A-073C-42FE-9C16-7185FC6D42FD}">
      <dsp:nvSpPr>
        <dsp:cNvPr id="0" name=""/>
        <dsp:cNvSpPr/>
      </dsp:nvSpPr>
      <dsp:spPr>
        <a:xfrm>
          <a:off x="5418635" y="4974117"/>
          <a:ext cx="3550640" cy="2130384"/>
        </a:xfrm>
        <a:prstGeom prst="rect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>
              <a:latin typeface="Trebuchet MS"/>
              <a:ea typeface="Microsoft YaHei"/>
            </a:rPr>
            <a:t>Lista de </a:t>
          </a:r>
          <a:r>
            <a:rPr lang="en-US" sz="2200" b="1" kern="1200" spc="-1" dirty="0" err="1">
              <a:latin typeface="Trebuchet MS"/>
              <a:ea typeface="Microsoft YaHei"/>
            </a:rPr>
            <a:t>áreas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potencialmente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afetadas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por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acidente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em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manobra</a:t>
          </a:r>
          <a:r>
            <a:rPr lang="en-US" sz="2200" b="1" kern="1200" spc="-1" dirty="0">
              <a:latin typeface="Trebuchet MS"/>
              <a:ea typeface="Microsoft YaHei"/>
            </a:rPr>
            <a:t> (e.g., </a:t>
          </a:r>
          <a:r>
            <a:rPr lang="en-US" sz="2200" b="1" kern="1200" spc="-1" dirty="0" err="1">
              <a:latin typeface="Trebuchet MS"/>
              <a:ea typeface="Microsoft YaHei"/>
            </a:rPr>
            <a:t>áreas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preservação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ambiental</a:t>
          </a:r>
          <a:r>
            <a:rPr lang="en-US" sz="2200" b="1" kern="1200" spc="-1" dirty="0">
              <a:latin typeface="Trebuchet MS"/>
              <a:ea typeface="Microsoft YaHei"/>
            </a:rPr>
            <a:t>)</a:t>
          </a:r>
        </a:p>
      </dsp:txBody>
      <dsp:txXfrm>
        <a:off x="5418635" y="4974117"/>
        <a:ext cx="3550640" cy="2130384"/>
      </dsp:txXfrm>
    </dsp:sp>
    <dsp:sp modelId="{647E0767-821C-4BC9-92D7-8DF130FCDCE9}">
      <dsp:nvSpPr>
        <dsp:cNvPr id="0" name=""/>
        <dsp:cNvSpPr/>
      </dsp:nvSpPr>
      <dsp:spPr>
        <a:xfrm>
          <a:off x="9324340" y="4974117"/>
          <a:ext cx="3550640" cy="2130384"/>
        </a:xfrm>
        <a:prstGeom prst="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>
              <a:latin typeface="Trebuchet MS"/>
              <a:ea typeface="Microsoft YaHei"/>
            </a:rPr>
            <a:t>Lista de </a:t>
          </a:r>
          <a:r>
            <a:rPr lang="en-US" sz="2200" b="1" kern="1200" spc="-1" dirty="0" err="1">
              <a:latin typeface="Trebuchet MS"/>
              <a:ea typeface="Microsoft YaHei"/>
            </a:rPr>
            <a:t>áreas</a:t>
          </a:r>
          <a:r>
            <a:rPr lang="en-US" sz="2200" b="1" kern="1200" spc="-1" dirty="0">
              <a:latin typeface="Trebuchet MS"/>
              <a:ea typeface="Microsoft YaHei"/>
            </a:rPr>
            <a:t> com </a:t>
          </a:r>
          <a:r>
            <a:rPr lang="en-US" sz="2200" b="1" kern="1200" spc="-1" dirty="0" err="1">
              <a:latin typeface="Trebuchet MS"/>
              <a:ea typeface="Microsoft YaHei"/>
            </a:rPr>
            <a:t>potencial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influência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sobre</a:t>
          </a:r>
          <a:r>
            <a:rPr lang="en-US" sz="2200" b="1" kern="1200" spc="-1" dirty="0">
              <a:latin typeface="Trebuchet MS"/>
              <a:ea typeface="Microsoft YaHei"/>
            </a:rPr>
            <a:t> o </a:t>
          </a:r>
          <a:r>
            <a:rPr lang="en-US" sz="2200" b="1" kern="1200" spc="-1" dirty="0" err="1">
              <a:latin typeface="Trebuchet MS"/>
              <a:ea typeface="Microsoft YaHei"/>
            </a:rPr>
            <a:t>risco</a:t>
          </a:r>
          <a:r>
            <a:rPr lang="en-US" sz="2200" b="1" kern="1200" spc="-1" dirty="0">
              <a:latin typeface="Trebuchet MS"/>
              <a:ea typeface="Microsoft YaHei"/>
            </a:rPr>
            <a:t> (e.g., </a:t>
          </a:r>
          <a:r>
            <a:rPr lang="en-US" sz="2200" b="1" kern="1200" spc="-1" dirty="0" err="1">
              <a:latin typeface="Trebuchet MS"/>
              <a:ea typeface="Microsoft YaHei"/>
            </a:rPr>
            <a:t>armazéns</a:t>
          </a:r>
          <a:r>
            <a:rPr lang="en-US" sz="2200" b="1" kern="1200" spc="-1" dirty="0">
              <a:latin typeface="Trebuchet MS"/>
              <a:ea typeface="Microsoft YaHei"/>
            </a:rPr>
            <a:t> de carga)</a:t>
          </a:r>
        </a:p>
      </dsp:txBody>
      <dsp:txXfrm>
        <a:off x="9324340" y="4974117"/>
        <a:ext cx="3550640" cy="2130384"/>
      </dsp:txXfrm>
    </dsp:sp>
    <dsp:sp modelId="{DECC8DAC-AC3C-4106-B31D-8BE367E2E590}">
      <dsp:nvSpPr>
        <dsp:cNvPr id="0" name=""/>
        <dsp:cNvSpPr/>
      </dsp:nvSpPr>
      <dsp:spPr>
        <a:xfrm>
          <a:off x="13230044" y="4974117"/>
          <a:ext cx="3550640" cy="2130384"/>
        </a:xfrm>
        <a:prstGeom prst="rect">
          <a:avLst/>
        </a:prstGeom>
        <a:solidFill>
          <a:schemeClr val="accent6">
            <a:shade val="50000"/>
            <a:hueOff val="-76949"/>
            <a:satOff val="5130"/>
            <a:lumOff val="66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" dirty="0" err="1">
              <a:latin typeface="Trebuchet MS"/>
              <a:ea typeface="Microsoft YaHei"/>
            </a:rPr>
            <a:t>Registros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condições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ambientais</a:t>
          </a:r>
          <a:r>
            <a:rPr lang="en-US" sz="2200" b="1" kern="1200" spc="-1" dirty="0">
              <a:latin typeface="Trebuchet MS"/>
              <a:ea typeface="Microsoft YaHei"/>
            </a:rPr>
            <a:t> (</a:t>
          </a:r>
          <a:r>
            <a:rPr lang="en-US" sz="2200" b="1" kern="1200" spc="-1" dirty="0" err="1">
              <a:latin typeface="Trebuchet MS"/>
              <a:ea typeface="Microsoft YaHei"/>
            </a:rPr>
            <a:t>especialmente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em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relação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às</a:t>
          </a:r>
          <a:r>
            <a:rPr lang="en-US" sz="2200" b="1" kern="1200" spc="-1" dirty="0">
              <a:latin typeface="Trebuchet MS"/>
              <a:ea typeface="Microsoft YaHei"/>
            </a:rPr>
            <a:t> </a:t>
          </a:r>
          <a:r>
            <a:rPr lang="en-US" sz="2200" b="1" kern="1200" spc="-1" dirty="0" err="1">
              <a:latin typeface="Trebuchet MS"/>
              <a:ea typeface="Microsoft YaHei"/>
            </a:rPr>
            <a:t>variações</a:t>
          </a:r>
          <a:r>
            <a:rPr lang="en-US" sz="2200" b="1" kern="1200" spc="-1" dirty="0">
              <a:latin typeface="Trebuchet MS"/>
              <a:ea typeface="Microsoft YaHei"/>
            </a:rPr>
            <a:t> de </a:t>
          </a:r>
          <a:r>
            <a:rPr lang="en-US" sz="2200" b="1" kern="1200" spc="-1" dirty="0" err="1">
              <a:latin typeface="Trebuchet MS"/>
              <a:ea typeface="Microsoft YaHei"/>
            </a:rPr>
            <a:t>corrente</a:t>
          </a:r>
          <a:r>
            <a:rPr lang="en-US" sz="2200" b="1" kern="1200" spc="-1" dirty="0">
              <a:latin typeface="Trebuchet MS"/>
              <a:ea typeface="Microsoft YaHei"/>
            </a:rPr>
            <a:t>, </a:t>
          </a:r>
          <a:r>
            <a:rPr lang="en-US" sz="2200" b="1" kern="1200" spc="-1" dirty="0" err="1">
              <a:latin typeface="Trebuchet MS"/>
              <a:ea typeface="Microsoft YaHei"/>
            </a:rPr>
            <a:t>vento</a:t>
          </a:r>
          <a:r>
            <a:rPr lang="en-US" sz="2200" b="1" kern="1200" spc="-1" dirty="0">
              <a:latin typeface="Trebuchet MS"/>
              <a:ea typeface="Microsoft YaHei"/>
            </a:rPr>
            <a:t> e </a:t>
          </a:r>
          <a:r>
            <a:rPr lang="en-US" sz="2200" b="1" kern="1200" spc="-1" dirty="0" err="1">
              <a:latin typeface="Trebuchet MS"/>
              <a:ea typeface="Microsoft YaHei"/>
            </a:rPr>
            <a:t>visibilidade</a:t>
          </a:r>
          <a:r>
            <a:rPr lang="en-US" sz="2200" b="1" kern="1200" spc="-1" dirty="0">
              <a:latin typeface="Trebuchet MS"/>
              <a:ea typeface="Microsoft YaHei"/>
            </a:rPr>
            <a:t>)</a:t>
          </a:r>
        </a:p>
      </dsp:txBody>
      <dsp:txXfrm>
        <a:off x="13230044" y="4974117"/>
        <a:ext cx="3550640" cy="2130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94AD6-0D22-4CAA-B0D3-2799D4B13981}">
      <dsp:nvSpPr>
        <dsp:cNvPr id="0" name=""/>
        <dsp:cNvSpPr/>
      </dsp:nvSpPr>
      <dsp:spPr>
        <a:xfrm>
          <a:off x="0" y="2983"/>
          <a:ext cx="72075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AB76F-A30C-4447-903A-8BE876C94FE9}">
      <dsp:nvSpPr>
        <dsp:cNvPr id="0" name=""/>
        <dsp:cNvSpPr/>
      </dsp:nvSpPr>
      <dsp:spPr>
        <a:xfrm>
          <a:off x="0" y="2983"/>
          <a:ext cx="2508266" cy="203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Calado</a:t>
          </a:r>
          <a:endParaRPr lang="en-US" sz="2800" kern="1200" dirty="0"/>
        </a:p>
      </dsp:txBody>
      <dsp:txXfrm>
        <a:off x="0" y="2983"/>
        <a:ext cx="2508266" cy="2034690"/>
      </dsp:txXfrm>
    </dsp:sp>
    <dsp:sp modelId="{630127B0-81BC-4BCA-9841-EDA1C2618C10}">
      <dsp:nvSpPr>
        <dsp:cNvPr id="0" name=""/>
        <dsp:cNvSpPr/>
      </dsp:nvSpPr>
      <dsp:spPr>
        <a:xfrm>
          <a:off x="2596319" y="34775"/>
          <a:ext cx="4608107" cy="63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Navio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 </a:t>
          </a: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carregado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: 17.2 m</a:t>
          </a:r>
          <a:endParaRPr lang="en-US" sz="2800" kern="1200" dirty="0"/>
        </a:p>
      </dsp:txBody>
      <dsp:txXfrm>
        <a:off x="2596319" y="34775"/>
        <a:ext cx="4608107" cy="635840"/>
      </dsp:txXfrm>
    </dsp:sp>
    <dsp:sp modelId="{7044E8E6-D926-42CD-88E4-EF4795D1FEE2}">
      <dsp:nvSpPr>
        <dsp:cNvPr id="0" name=""/>
        <dsp:cNvSpPr/>
      </dsp:nvSpPr>
      <dsp:spPr>
        <a:xfrm>
          <a:off x="2508266" y="670616"/>
          <a:ext cx="469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EEA90-C95A-4EB9-9CCF-6C0C0F504332}">
      <dsp:nvSpPr>
        <dsp:cNvPr id="0" name=""/>
        <dsp:cNvSpPr/>
      </dsp:nvSpPr>
      <dsp:spPr>
        <a:xfrm>
          <a:off x="2596319" y="702408"/>
          <a:ext cx="4608107" cy="63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Meia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 carga: 12.5 m</a:t>
          </a:r>
          <a:endParaRPr lang="en-US" sz="2800" kern="1200" dirty="0"/>
        </a:p>
      </dsp:txBody>
      <dsp:txXfrm>
        <a:off x="2596319" y="702408"/>
        <a:ext cx="4608107" cy="635840"/>
      </dsp:txXfrm>
    </dsp:sp>
    <dsp:sp modelId="{B302BAFF-F1D1-4C6E-B399-4C278AE1EFF4}">
      <dsp:nvSpPr>
        <dsp:cNvPr id="0" name=""/>
        <dsp:cNvSpPr/>
      </dsp:nvSpPr>
      <dsp:spPr>
        <a:xfrm>
          <a:off x="2508266" y="1338248"/>
          <a:ext cx="469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658A8-26A5-4981-BC1A-BE323BC5FE59}">
      <dsp:nvSpPr>
        <dsp:cNvPr id="0" name=""/>
        <dsp:cNvSpPr/>
      </dsp:nvSpPr>
      <dsp:spPr>
        <a:xfrm>
          <a:off x="2596319" y="1370041"/>
          <a:ext cx="4608107" cy="63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Lastro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: 8.0 m</a:t>
          </a:r>
          <a:endParaRPr lang="en-US" sz="2800" kern="1200" dirty="0"/>
        </a:p>
      </dsp:txBody>
      <dsp:txXfrm>
        <a:off x="2596319" y="1370041"/>
        <a:ext cx="4608107" cy="635840"/>
      </dsp:txXfrm>
    </dsp:sp>
    <dsp:sp modelId="{BEA1859D-043A-409F-B8DE-41F4428E45E3}">
      <dsp:nvSpPr>
        <dsp:cNvPr id="0" name=""/>
        <dsp:cNvSpPr/>
      </dsp:nvSpPr>
      <dsp:spPr>
        <a:xfrm>
          <a:off x="2508266" y="2005881"/>
          <a:ext cx="469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F36F6-8DB4-4903-9216-FF2D5D9037A6}">
      <dsp:nvSpPr>
        <dsp:cNvPr id="0" name=""/>
        <dsp:cNvSpPr/>
      </dsp:nvSpPr>
      <dsp:spPr>
        <a:xfrm>
          <a:off x="0" y="2037673"/>
          <a:ext cx="72075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598D9-022A-400F-A43D-E8E99ED5C759}">
      <dsp:nvSpPr>
        <dsp:cNvPr id="0" name=""/>
        <dsp:cNvSpPr/>
      </dsp:nvSpPr>
      <dsp:spPr>
        <a:xfrm>
          <a:off x="0" y="2037673"/>
          <a:ext cx="2497462" cy="203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Casco</a:t>
          </a:r>
          <a:endParaRPr lang="en-US" sz="2800" kern="1200" dirty="0"/>
        </a:p>
      </dsp:txBody>
      <dsp:txXfrm>
        <a:off x="0" y="2037673"/>
        <a:ext cx="2497462" cy="2034690"/>
      </dsp:txXfrm>
    </dsp:sp>
    <dsp:sp modelId="{F1972B8F-722C-45EB-862C-58EFD0D0CD22}">
      <dsp:nvSpPr>
        <dsp:cNvPr id="0" name=""/>
        <dsp:cNvSpPr/>
      </dsp:nvSpPr>
      <dsp:spPr>
        <a:xfrm>
          <a:off x="2585621" y="2084964"/>
          <a:ext cx="4613633" cy="94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ts val="2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2.5 m no </a:t>
          </a: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duplo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 casco</a:t>
          </a:r>
        </a:p>
        <a:p>
          <a:pPr marL="0" lvl="0" indent="0" algn="l" defTabSz="1244600">
            <a:lnSpc>
              <a:spcPts val="2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(</a:t>
          </a: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fundo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 e </a:t>
          </a: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costado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)</a:t>
          </a:r>
          <a:endParaRPr lang="en-US" sz="2800" kern="1200" dirty="0"/>
        </a:p>
      </dsp:txBody>
      <dsp:txXfrm>
        <a:off x="2585621" y="2084964"/>
        <a:ext cx="4613633" cy="945813"/>
      </dsp:txXfrm>
    </dsp:sp>
    <dsp:sp modelId="{C1AA8310-0E5F-4AFF-B271-5E85EF182285}">
      <dsp:nvSpPr>
        <dsp:cNvPr id="0" name=""/>
        <dsp:cNvSpPr/>
      </dsp:nvSpPr>
      <dsp:spPr>
        <a:xfrm>
          <a:off x="2497462" y="3030777"/>
          <a:ext cx="4701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B7C00-8DA4-49E1-B1E9-A78992B00070}">
      <dsp:nvSpPr>
        <dsp:cNvPr id="0" name=""/>
        <dsp:cNvSpPr/>
      </dsp:nvSpPr>
      <dsp:spPr>
        <a:xfrm>
          <a:off x="2585621" y="3078068"/>
          <a:ext cx="4613633" cy="94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ts val="2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12 </a:t>
          </a: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tanques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 de carga</a:t>
          </a:r>
        </a:p>
        <a:p>
          <a:pPr marL="0" lvl="0" indent="0" algn="l" defTabSz="1244600">
            <a:lnSpc>
              <a:spcPts val="2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(6 </a:t>
          </a: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por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 </a:t>
          </a: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bordo</a:t>
          </a: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)</a:t>
          </a:r>
          <a:endParaRPr lang="en-US" sz="2800" kern="1200" dirty="0"/>
        </a:p>
      </dsp:txBody>
      <dsp:txXfrm>
        <a:off x="2585621" y="3078068"/>
        <a:ext cx="4613633" cy="945813"/>
      </dsp:txXfrm>
    </dsp:sp>
    <dsp:sp modelId="{6BA0FC41-1EE3-4444-BD97-912B2665F6FE}">
      <dsp:nvSpPr>
        <dsp:cNvPr id="0" name=""/>
        <dsp:cNvSpPr/>
      </dsp:nvSpPr>
      <dsp:spPr>
        <a:xfrm>
          <a:off x="2497462" y="4023881"/>
          <a:ext cx="4701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4F584-6B1E-43EB-86ED-43FA5F98FD36}">
      <dsp:nvSpPr>
        <dsp:cNvPr id="0" name=""/>
        <dsp:cNvSpPr/>
      </dsp:nvSpPr>
      <dsp:spPr>
        <a:xfrm>
          <a:off x="0" y="4072364"/>
          <a:ext cx="72075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0DC70-2EB8-468F-AFD3-2AF12372E0F6}">
      <dsp:nvSpPr>
        <dsp:cNvPr id="0" name=""/>
        <dsp:cNvSpPr/>
      </dsp:nvSpPr>
      <dsp:spPr>
        <a:xfrm>
          <a:off x="0" y="4073768"/>
          <a:ext cx="2538881" cy="203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 err="1">
              <a:solidFill>
                <a:srgbClr val="2683C6"/>
              </a:solidFill>
              <a:latin typeface="CIDFont+F1"/>
            </a:rPr>
            <a:t>Rebocadores</a:t>
          </a:r>
          <a:endParaRPr lang="en-US" sz="2800" kern="1200" dirty="0"/>
        </a:p>
      </dsp:txBody>
      <dsp:txXfrm>
        <a:off x="0" y="4073768"/>
        <a:ext cx="2538881" cy="2034690"/>
      </dsp:txXfrm>
    </dsp:sp>
    <dsp:sp modelId="{8B571433-DD60-4E9A-ABE9-CE481C88193A}">
      <dsp:nvSpPr>
        <dsp:cNvPr id="0" name=""/>
        <dsp:cNvSpPr/>
      </dsp:nvSpPr>
      <dsp:spPr>
        <a:xfrm>
          <a:off x="2626407" y="4119654"/>
          <a:ext cx="4580481" cy="94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3 de 60 Ton Bollard Pull</a:t>
          </a:r>
          <a:endParaRPr lang="en-US" sz="2800" kern="1200" dirty="0"/>
        </a:p>
      </dsp:txBody>
      <dsp:txXfrm>
        <a:off x="2626407" y="4119654"/>
        <a:ext cx="4580481" cy="945813"/>
      </dsp:txXfrm>
    </dsp:sp>
    <dsp:sp modelId="{ED6E4DA5-1584-452F-BB6D-C30BCCD527C6}">
      <dsp:nvSpPr>
        <dsp:cNvPr id="0" name=""/>
        <dsp:cNvSpPr/>
      </dsp:nvSpPr>
      <dsp:spPr>
        <a:xfrm>
          <a:off x="2538881" y="5065467"/>
          <a:ext cx="46680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558BF-3D87-4095-B07F-FAEAF9774A1D}">
      <dsp:nvSpPr>
        <dsp:cNvPr id="0" name=""/>
        <dsp:cNvSpPr/>
      </dsp:nvSpPr>
      <dsp:spPr>
        <a:xfrm>
          <a:off x="2626407" y="5112758"/>
          <a:ext cx="4580481" cy="94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683C6"/>
            </a:buClr>
            <a:buFont typeface="Arial"/>
            <a:buNone/>
          </a:pPr>
          <a:r>
            <a:rPr lang="en-US" sz="2800" b="0" strike="noStrike" kern="1200" spc="-1" dirty="0">
              <a:solidFill>
                <a:srgbClr val="2683C6"/>
              </a:solidFill>
              <a:latin typeface="CIDFont+F1"/>
            </a:rPr>
            <a:t>1 de 70 TBP.</a:t>
          </a:r>
          <a:endParaRPr lang="en-US" sz="2800" kern="1200" dirty="0"/>
        </a:p>
      </dsp:txBody>
      <dsp:txXfrm>
        <a:off x="2626407" y="5112758"/>
        <a:ext cx="4580481" cy="945813"/>
      </dsp:txXfrm>
    </dsp:sp>
    <dsp:sp modelId="{1543550E-B015-4BCF-9730-F6147774A730}">
      <dsp:nvSpPr>
        <dsp:cNvPr id="0" name=""/>
        <dsp:cNvSpPr/>
      </dsp:nvSpPr>
      <dsp:spPr>
        <a:xfrm>
          <a:off x="2538881" y="6058571"/>
          <a:ext cx="46680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44976-DC5B-4BF7-A467-84F69DB3E881}">
      <dsp:nvSpPr>
        <dsp:cNvPr id="0" name=""/>
        <dsp:cNvSpPr/>
      </dsp:nvSpPr>
      <dsp:spPr>
        <a:xfrm>
          <a:off x="1151758" y="1815"/>
          <a:ext cx="2718235" cy="1630941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Atraso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na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resposta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do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rebocador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1151758" y="1815"/>
        <a:ext cx="2718235" cy="1630941"/>
      </dsp:txXfrm>
    </dsp:sp>
    <dsp:sp modelId="{50FAD128-974F-41C0-B3A7-B3FD34793DAA}">
      <dsp:nvSpPr>
        <dsp:cNvPr id="0" name=""/>
        <dsp:cNvSpPr/>
      </dsp:nvSpPr>
      <dsp:spPr>
        <a:xfrm>
          <a:off x="4141817" y="1815"/>
          <a:ext cx="2718235" cy="1630941"/>
        </a:xfrm>
        <a:prstGeom prst="rect">
          <a:avLst/>
        </a:prstGeom>
        <a:solidFill>
          <a:schemeClr val="accent6">
            <a:shade val="50000"/>
            <a:hueOff val="-76949"/>
            <a:satOff val="5130"/>
            <a:lumOff val="66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Blackout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4141817" y="1815"/>
        <a:ext cx="2718235" cy="1630941"/>
      </dsp:txXfrm>
    </dsp:sp>
    <dsp:sp modelId="{01DD51C3-829F-4E26-B2F1-FC7150A53985}">
      <dsp:nvSpPr>
        <dsp:cNvPr id="0" name=""/>
        <dsp:cNvSpPr/>
      </dsp:nvSpPr>
      <dsp:spPr>
        <a:xfrm>
          <a:off x="7131876" y="1815"/>
          <a:ext cx="2718235" cy="1630941"/>
        </a:xfrm>
        <a:prstGeom prst="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Condições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adversas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corrente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7131876" y="1815"/>
        <a:ext cx="2718235" cy="1630941"/>
      </dsp:txXfrm>
    </dsp:sp>
    <dsp:sp modelId="{7CC7167F-1C77-430A-A217-0F3892A4B86C}">
      <dsp:nvSpPr>
        <dsp:cNvPr id="0" name=""/>
        <dsp:cNvSpPr/>
      </dsp:nvSpPr>
      <dsp:spPr>
        <a:xfrm>
          <a:off x="1151758" y="1904580"/>
          <a:ext cx="2718235" cy="1630941"/>
        </a:xfrm>
        <a:prstGeom prst="rect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Condições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adversas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vento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1151758" y="1904580"/>
        <a:ext cx="2718235" cy="1630941"/>
      </dsp:txXfrm>
    </dsp:sp>
    <dsp:sp modelId="{AA6C923D-713D-4EE5-9815-C8F770EF6F5D}">
      <dsp:nvSpPr>
        <dsp:cNvPr id="0" name=""/>
        <dsp:cNvSpPr/>
      </dsp:nvSpPr>
      <dsp:spPr>
        <a:xfrm>
          <a:off x="4141817" y="1904580"/>
          <a:ext cx="2718235" cy="1630941"/>
        </a:xfrm>
        <a:prstGeom prst="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Erro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humano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no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controle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do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navio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4141817" y="1904580"/>
        <a:ext cx="2718235" cy="1630941"/>
      </dsp:txXfrm>
    </dsp:sp>
    <dsp:sp modelId="{B023D8BA-27D1-46A5-8D09-EFA7C79661C2}">
      <dsp:nvSpPr>
        <dsp:cNvPr id="0" name=""/>
        <dsp:cNvSpPr/>
      </dsp:nvSpPr>
      <dsp:spPr>
        <a:xfrm>
          <a:off x="7131876" y="1904580"/>
          <a:ext cx="2718235" cy="1630941"/>
        </a:xfrm>
        <a:prstGeom prst="rect">
          <a:avLst/>
        </a:prstGeom>
        <a:solidFill>
          <a:schemeClr val="accent6">
            <a:shade val="50000"/>
            <a:hueOff val="-384746"/>
            <a:satOff val="25650"/>
            <a:lumOff val="334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Erro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na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comunicação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com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empurradores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7131876" y="1904580"/>
        <a:ext cx="2718235" cy="1630941"/>
      </dsp:txXfrm>
    </dsp:sp>
    <dsp:sp modelId="{F9799BAB-42C9-4685-B815-57C0A014C9B8}">
      <dsp:nvSpPr>
        <dsp:cNvPr id="0" name=""/>
        <dsp:cNvSpPr/>
      </dsp:nvSpPr>
      <dsp:spPr>
        <a:xfrm>
          <a:off x="1136006" y="3807345"/>
          <a:ext cx="2718235" cy="1630941"/>
        </a:xfrm>
        <a:prstGeom prst="rect">
          <a:avLst/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Falha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em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sistema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governo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(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leme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travado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em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posição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não-neutra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)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1136006" y="3807345"/>
        <a:ext cx="2718235" cy="1630941"/>
      </dsp:txXfrm>
    </dsp:sp>
    <dsp:sp modelId="{ECEC1BBF-E201-4660-A01F-2B59A1E8AA64}">
      <dsp:nvSpPr>
        <dsp:cNvPr id="0" name=""/>
        <dsp:cNvSpPr/>
      </dsp:nvSpPr>
      <dsp:spPr>
        <a:xfrm>
          <a:off x="4126065" y="3807345"/>
          <a:ext cx="2718235" cy="1630941"/>
        </a:xfrm>
        <a:prstGeom prst="rect">
          <a:avLst/>
        </a:prstGeom>
        <a:solidFill>
          <a:schemeClr val="accent6">
            <a:shade val="50000"/>
            <a:hueOff val="-384746"/>
            <a:satOff val="25650"/>
            <a:lumOff val="334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Falha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em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sistema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governo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(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leme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travado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a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meio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)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4126065" y="3807345"/>
        <a:ext cx="2718235" cy="1630941"/>
      </dsp:txXfrm>
    </dsp:sp>
    <dsp:sp modelId="{2463C0EC-2FC5-4179-ABD0-C2333F3317A8}">
      <dsp:nvSpPr>
        <dsp:cNvPr id="0" name=""/>
        <dsp:cNvSpPr/>
      </dsp:nvSpPr>
      <dsp:spPr>
        <a:xfrm>
          <a:off x="7116124" y="3807345"/>
          <a:ext cx="2749740" cy="1630941"/>
        </a:xfrm>
        <a:prstGeom prst="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Falha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no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sistema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propulsivo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7116124" y="3807345"/>
        <a:ext cx="2749740" cy="1630941"/>
      </dsp:txXfrm>
    </dsp:sp>
    <dsp:sp modelId="{C0D8B6FB-97E0-4400-BBD0-D30A9A521F46}">
      <dsp:nvSpPr>
        <dsp:cNvPr id="0" name=""/>
        <dsp:cNvSpPr/>
      </dsp:nvSpPr>
      <dsp:spPr>
        <a:xfrm>
          <a:off x="1151758" y="5710110"/>
          <a:ext cx="2718235" cy="1630941"/>
        </a:xfrm>
        <a:prstGeom prst="rect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Indisponibilidade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rebocador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1151758" y="5710110"/>
        <a:ext cx="2718235" cy="1630941"/>
      </dsp:txXfrm>
    </dsp:sp>
    <dsp:sp modelId="{59FE7E18-F7AD-44D9-9B5E-1E7299D91EDB}">
      <dsp:nvSpPr>
        <dsp:cNvPr id="0" name=""/>
        <dsp:cNvSpPr/>
      </dsp:nvSpPr>
      <dsp:spPr>
        <a:xfrm>
          <a:off x="4141817" y="5710110"/>
          <a:ext cx="2718235" cy="1630941"/>
        </a:xfrm>
        <a:prstGeom prst="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Interação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com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submarino</a:t>
          </a:r>
          <a:endParaRPr lang="en-US" sz="2400" b="1" strike="noStrike" kern="1200" spc="-1" dirty="0">
            <a:solidFill>
              <a:schemeClr val="bg1"/>
            </a:solidFill>
            <a:latin typeface="Trebuchet MS"/>
          </a:endParaRPr>
        </a:p>
      </dsp:txBody>
      <dsp:txXfrm>
        <a:off x="4141817" y="5710110"/>
        <a:ext cx="2718235" cy="1630941"/>
      </dsp:txXfrm>
    </dsp:sp>
    <dsp:sp modelId="{1ECA3F10-34EF-4F5B-A217-2E0026903B60}">
      <dsp:nvSpPr>
        <dsp:cNvPr id="0" name=""/>
        <dsp:cNvSpPr/>
      </dsp:nvSpPr>
      <dsp:spPr>
        <a:xfrm>
          <a:off x="7131876" y="5710110"/>
          <a:ext cx="2718235" cy="1630941"/>
        </a:xfrm>
        <a:prstGeom prst="rect">
          <a:avLst/>
        </a:prstGeom>
        <a:solidFill>
          <a:schemeClr val="accent6">
            <a:shade val="50000"/>
            <a:hueOff val="-76949"/>
            <a:satOff val="5130"/>
            <a:lumOff val="66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Rompimento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cabo</a:t>
          </a:r>
          <a:r>
            <a:rPr lang="en-US" sz="2400" b="1" strike="noStrike" kern="1200" spc="-1" dirty="0">
              <a:solidFill>
                <a:schemeClr val="bg1"/>
              </a:solidFill>
              <a:latin typeface="CIDFont+F1"/>
            </a:rPr>
            <a:t> de </a:t>
          </a:r>
          <a:r>
            <a:rPr lang="en-US" sz="2400" b="1" strike="noStrike" kern="1200" spc="-1" dirty="0" err="1">
              <a:solidFill>
                <a:schemeClr val="bg1"/>
              </a:solidFill>
              <a:latin typeface="CIDFont+F1"/>
            </a:rPr>
            <a:t>reboque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7131876" y="5710110"/>
        <a:ext cx="2718235" cy="1630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FB212-9569-4887-9CDF-A883CD1BF145}">
      <dsp:nvSpPr>
        <dsp:cNvPr id="0" name=""/>
        <dsp:cNvSpPr/>
      </dsp:nvSpPr>
      <dsp:spPr>
        <a:xfrm>
          <a:off x="2160234" y="0"/>
          <a:ext cx="8640939" cy="864093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83C77-6456-4ACF-BC71-CA9B0072CCD1}">
      <dsp:nvSpPr>
        <dsp:cNvPr id="0" name=""/>
        <dsp:cNvSpPr/>
      </dsp:nvSpPr>
      <dsp:spPr>
        <a:xfrm>
          <a:off x="2981123" y="820889"/>
          <a:ext cx="3369966" cy="336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strike="noStrike" kern="1200" spc="-1" dirty="0" err="1">
              <a:latin typeface="CIDFont+F3"/>
            </a:rPr>
            <a:t>Tolerabilidade</a:t>
          </a:r>
          <a:r>
            <a:rPr lang="en-US" sz="3800" b="0" strike="noStrike" kern="1200" spc="-1" dirty="0">
              <a:latin typeface="CIDFont+F3"/>
            </a:rPr>
            <a:t> </a:t>
          </a:r>
          <a:r>
            <a:rPr lang="en-US" sz="3800" b="0" strike="noStrike" kern="1200" spc="-1" dirty="0" err="1">
              <a:latin typeface="CIDFont+F3"/>
            </a:rPr>
            <a:t>ao</a:t>
          </a:r>
          <a:r>
            <a:rPr lang="en-US" sz="3800" b="0" strike="noStrike" kern="1200" spc="-1" dirty="0">
              <a:latin typeface="CIDFont+F3"/>
            </a:rPr>
            <a:t> </a:t>
          </a:r>
          <a:r>
            <a:rPr lang="en-US" sz="3800" b="0" strike="noStrike" kern="1200" spc="-1" dirty="0" err="1">
              <a:latin typeface="CIDFont+F3"/>
            </a:rPr>
            <a:t>risco</a:t>
          </a:r>
          <a:endParaRPr lang="pt-BR" sz="3800" kern="1200" dirty="0"/>
        </a:p>
      </dsp:txBody>
      <dsp:txXfrm>
        <a:off x="3145631" y="985397"/>
        <a:ext cx="3040950" cy="3040950"/>
      </dsp:txXfrm>
    </dsp:sp>
    <dsp:sp modelId="{DF261D90-179D-4F07-8BE9-ECA096906EB0}">
      <dsp:nvSpPr>
        <dsp:cNvPr id="0" name=""/>
        <dsp:cNvSpPr/>
      </dsp:nvSpPr>
      <dsp:spPr>
        <a:xfrm>
          <a:off x="6610318" y="820889"/>
          <a:ext cx="3369966" cy="336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strike="noStrike" kern="1200" spc="-1" dirty="0">
              <a:latin typeface="CIDFont+F3"/>
            </a:rPr>
            <a:t> </a:t>
          </a:r>
          <a:r>
            <a:rPr lang="en-US" sz="3800" b="0" strike="noStrike" kern="1200" spc="-1" dirty="0" err="1">
              <a:latin typeface="CIDFont+F3"/>
            </a:rPr>
            <a:t>Incertezas</a:t>
          </a:r>
          <a:r>
            <a:rPr lang="en-US" sz="3800" b="0" strike="noStrike" kern="1200" spc="-1" dirty="0">
              <a:latin typeface="CIDFont+F3"/>
            </a:rPr>
            <a:t> </a:t>
          </a:r>
          <a:r>
            <a:rPr lang="en-US" sz="3800" b="0" strike="noStrike" kern="1200" spc="-1" dirty="0" err="1">
              <a:latin typeface="CIDFont+F3"/>
            </a:rPr>
            <a:t>na</a:t>
          </a:r>
          <a:r>
            <a:rPr lang="en-US" sz="3800" b="0" strike="noStrike" kern="1200" spc="-1" dirty="0">
              <a:latin typeface="CIDFont+F3"/>
            </a:rPr>
            <a:t> </a:t>
          </a:r>
          <a:r>
            <a:rPr lang="en-US" sz="3800" b="0" strike="noStrike" kern="1200" spc="-1" dirty="0" err="1">
              <a:latin typeface="CIDFont+F3"/>
            </a:rPr>
            <a:t>classificação</a:t>
          </a:r>
          <a:endParaRPr lang="en-US" sz="3800" b="0" strike="noStrike" kern="1200" spc="-1" dirty="0">
            <a:latin typeface="CIDFont+F3"/>
          </a:endParaRPr>
        </a:p>
      </dsp:txBody>
      <dsp:txXfrm>
        <a:off x="6774826" y="985397"/>
        <a:ext cx="3040950" cy="3040950"/>
      </dsp:txXfrm>
    </dsp:sp>
    <dsp:sp modelId="{F69E8927-A902-4DD7-87B9-68A5A8452029}">
      <dsp:nvSpPr>
        <dsp:cNvPr id="0" name=""/>
        <dsp:cNvSpPr/>
      </dsp:nvSpPr>
      <dsp:spPr>
        <a:xfrm>
          <a:off x="2981123" y="4450083"/>
          <a:ext cx="3369966" cy="336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strike="noStrike" kern="1200" spc="-1" dirty="0" err="1">
              <a:latin typeface="CIDFont+F3"/>
            </a:rPr>
            <a:t>Indicação</a:t>
          </a:r>
          <a:r>
            <a:rPr lang="en-US" sz="3800" b="0" strike="noStrike" kern="1200" spc="-1" dirty="0">
              <a:latin typeface="CIDFont+F3"/>
            </a:rPr>
            <a:t> dos </a:t>
          </a:r>
          <a:r>
            <a:rPr lang="en-US" sz="3800" b="0" strike="noStrike" kern="1200" spc="-1" dirty="0" err="1">
              <a:latin typeface="CIDFont+F3"/>
            </a:rPr>
            <a:t>especialistas</a:t>
          </a:r>
          <a:endParaRPr lang="en-US" sz="3800" b="0" strike="noStrike" kern="1200" spc="-1" dirty="0">
            <a:latin typeface="CIDFont+F3"/>
          </a:endParaRPr>
        </a:p>
      </dsp:txBody>
      <dsp:txXfrm>
        <a:off x="3145631" y="4614591"/>
        <a:ext cx="3040950" cy="3040950"/>
      </dsp:txXfrm>
    </dsp:sp>
    <dsp:sp modelId="{AB29745E-44F0-4CE9-921D-3E1C180D79B3}">
      <dsp:nvSpPr>
        <dsp:cNvPr id="0" name=""/>
        <dsp:cNvSpPr/>
      </dsp:nvSpPr>
      <dsp:spPr>
        <a:xfrm>
          <a:off x="6610318" y="4450083"/>
          <a:ext cx="3369966" cy="336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strike="noStrike" kern="1200" spc="-1" dirty="0">
              <a:latin typeface="CIDFont+F3"/>
            </a:rPr>
            <a:t>Alta </a:t>
          </a:r>
          <a:r>
            <a:rPr lang="en-US" sz="3800" b="0" strike="noStrike" kern="1200" spc="-1" dirty="0" err="1">
              <a:latin typeface="CIDFont+F3"/>
            </a:rPr>
            <a:t>severidade</a:t>
          </a:r>
          <a:endParaRPr lang="en-US" sz="3800" kern="1200" spc="-1" dirty="0">
            <a:latin typeface="Trebuchet MS"/>
          </a:endParaRPr>
        </a:p>
      </dsp:txBody>
      <dsp:txXfrm>
        <a:off x="6774826" y="4614591"/>
        <a:ext cx="3040950" cy="3040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CAB40-FD4E-4792-8E6B-776B9654080D}">
      <dsp:nvSpPr>
        <dsp:cNvPr id="0" name=""/>
        <dsp:cNvSpPr/>
      </dsp:nvSpPr>
      <dsp:spPr>
        <a:xfrm>
          <a:off x="2223" y="925541"/>
          <a:ext cx="1553728" cy="155372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0262D-9F74-44F4-B76C-1A4A05B54793}">
      <dsp:nvSpPr>
        <dsp:cNvPr id="0" name=""/>
        <dsp:cNvSpPr/>
      </dsp:nvSpPr>
      <dsp:spPr>
        <a:xfrm>
          <a:off x="157596" y="1080914"/>
          <a:ext cx="1242982" cy="1242982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DBB45-2FFC-4D28-BEE1-D88EE0ED5A9A}">
      <dsp:nvSpPr>
        <dsp:cNvPr id="0" name=""/>
        <dsp:cNvSpPr/>
      </dsp:nvSpPr>
      <dsp:spPr>
        <a:xfrm rot="16200000">
          <a:off x="-1784564" y="4421430"/>
          <a:ext cx="4505812" cy="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latin typeface="+mj-lt"/>
            </a:rPr>
            <a:t>Evento de perigo</a:t>
          </a:r>
        </a:p>
      </dsp:txBody>
      <dsp:txXfrm>
        <a:off x="-1784564" y="4421430"/>
        <a:ext cx="4505812" cy="932237"/>
      </dsp:txXfrm>
    </dsp:sp>
    <dsp:sp modelId="{0EE0F345-49C0-4181-98F3-1E797ABAB11B}">
      <dsp:nvSpPr>
        <dsp:cNvPr id="0" name=""/>
        <dsp:cNvSpPr/>
      </dsp:nvSpPr>
      <dsp:spPr>
        <a:xfrm>
          <a:off x="1089833" y="925541"/>
          <a:ext cx="3107456" cy="6214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strike="noStrike" kern="1200" spc="-1" noProof="0" dirty="0">
              <a:solidFill>
                <a:srgbClr val="2683C6"/>
              </a:solidFill>
              <a:latin typeface="+mj-lt"/>
              <a:ea typeface="Microsoft YaHei"/>
            </a:rPr>
            <a:t>Condições</a:t>
          </a: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 adversas de vento durante a navegação no canal (entrando ou saindo).</a:t>
          </a:r>
          <a:endParaRPr lang="pt-BR" sz="2400" kern="1200" dirty="0">
            <a:latin typeface="+mj-lt"/>
          </a:endParaRPr>
        </a:p>
      </dsp:txBody>
      <dsp:txXfrm>
        <a:off x="1089833" y="925541"/>
        <a:ext cx="3107456" cy="6214913"/>
      </dsp:txXfrm>
    </dsp:sp>
    <dsp:sp modelId="{0787FC01-EFF4-4D7D-B9DE-4D2152570994}">
      <dsp:nvSpPr>
        <dsp:cNvPr id="0" name=""/>
        <dsp:cNvSpPr/>
      </dsp:nvSpPr>
      <dsp:spPr>
        <a:xfrm>
          <a:off x="4323469" y="778979"/>
          <a:ext cx="1553728" cy="155372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A87C5-F5CE-46EB-8B8A-25CF0D0443A5}">
      <dsp:nvSpPr>
        <dsp:cNvPr id="0" name=""/>
        <dsp:cNvSpPr/>
      </dsp:nvSpPr>
      <dsp:spPr>
        <a:xfrm>
          <a:off x="4483438" y="894422"/>
          <a:ext cx="1242982" cy="124298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28A35-F687-4332-B80F-DD2B464ACC26}">
      <dsp:nvSpPr>
        <dsp:cNvPr id="0" name=""/>
        <dsp:cNvSpPr/>
      </dsp:nvSpPr>
      <dsp:spPr>
        <a:xfrm rot="16200000">
          <a:off x="1900523" y="4748510"/>
          <a:ext cx="5702736" cy="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latin typeface="+mj-lt"/>
            </a:rPr>
            <a:t>Possíveis consequências</a:t>
          </a:r>
        </a:p>
      </dsp:txBody>
      <dsp:txXfrm>
        <a:off x="1900523" y="4748510"/>
        <a:ext cx="5702736" cy="932237"/>
      </dsp:txXfrm>
    </dsp:sp>
    <dsp:sp modelId="{483CB564-3BE5-46BC-875C-D8686930FA0C}">
      <dsp:nvSpPr>
        <dsp:cNvPr id="0" name=""/>
        <dsp:cNvSpPr/>
      </dsp:nvSpPr>
      <dsp:spPr>
        <a:xfrm>
          <a:off x="5373401" y="854878"/>
          <a:ext cx="3107456" cy="6214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Encalhe com pouca possibilidade de rompimento do duplo casco (devido à baixa velocidade do navio).</a:t>
          </a:r>
          <a:endParaRPr lang="pt-BR" sz="2400" kern="1200" dirty="0">
            <a:latin typeface="+mj-lt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Colisão com boia de sinalização, resultando em dano para o navio, perda da boia e ferimentos leves entre pessoas.</a:t>
          </a:r>
          <a:endParaRPr lang="pt-BR" sz="2400" kern="1200" dirty="0">
            <a:latin typeface="+mj-lt"/>
          </a:endParaRPr>
        </a:p>
      </dsp:txBody>
      <dsp:txXfrm>
        <a:off x="5373401" y="854878"/>
        <a:ext cx="3107456" cy="6214913"/>
      </dsp:txXfrm>
    </dsp:sp>
    <dsp:sp modelId="{C7C95432-1ABF-4F44-823C-61AADD8A8055}">
      <dsp:nvSpPr>
        <dsp:cNvPr id="0" name=""/>
        <dsp:cNvSpPr/>
      </dsp:nvSpPr>
      <dsp:spPr>
        <a:xfrm>
          <a:off x="8573197" y="862041"/>
          <a:ext cx="1553728" cy="155372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D30D9-1FFA-4877-A86B-F5C5C53C5280}">
      <dsp:nvSpPr>
        <dsp:cNvPr id="0" name=""/>
        <dsp:cNvSpPr/>
      </dsp:nvSpPr>
      <dsp:spPr>
        <a:xfrm>
          <a:off x="8738082" y="1025764"/>
          <a:ext cx="1242982" cy="1242982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1510B-26AB-4AD0-A97A-215B05025302}">
      <dsp:nvSpPr>
        <dsp:cNvPr id="0" name=""/>
        <dsp:cNvSpPr/>
      </dsp:nvSpPr>
      <dsp:spPr>
        <a:xfrm rot="16200000">
          <a:off x="6116279" y="4252451"/>
          <a:ext cx="5768926" cy="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strike="noStrike" kern="1200" spc="-1" dirty="0">
              <a:solidFill>
                <a:schemeClr val="tx1"/>
              </a:solidFill>
              <a:latin typeface="+mj-lt"/>
              <a:ea typeface="Microsoft YaHei"/>
            </a:rPr>
            <a:t>  Medidas de mitigação</a:t>
          </a:r>
          <a:endParaRPr lang="pt-BR" sz="4000" b="1" kern="1200" dirty="0">
            <a:solidFill>
              <a:schemeClr val="tx1"/>
            </a:solidFill>
            <a:latin typeface="+mj-lt"/>
          </a:endParaRPr>
        </a:p>
      </dsp:txBody>
      <dsp:txXfrm>
        <a:off x="6116279" y="4252451"/>
        <a:ext cx="5768926" cy="932237"/>
      </dsp:txXfrm>
    </dsp:sp>
    <dsp:sp modelId="{89466EC1-ACA0-4F1F-ABAE-463461CEA499}">
      <dsp:nvSpPr>
        <dsp:cNvPr id="0" name=""/>
        <dsp:cNvSpPr/>
      </dsp:nvSpPr>
      <dsp:spPr>
        <a:xfrm>
          <a:off x="9671108" y="925541"/>
          <a:ext cx="3107456" cy="6214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Monitorar as condições ambientais para subsidiar a decisão de interromper a manobra.</a:t>
          </a:r>
          <a:endParaRPr lang="pt-BR" sz="2400" kern="1200" dirty="0">
            <a:latin typeface="+mj-lt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A informação deve chegar com antecedência de 2 horas no terminal.</a:t>
          </a:r>
          <a:endParaRPr lang="pt-BR" sz="2400" kern="1200" dirty="0">
            <a:latin typeface="+mj-lt"/>
          </a:endParaRPr>
        </a:p>
      </dsp:txBody>
      <dsp:txXfrm>
        <a:off x="9671108" y="925541"/>
        <a:ext cx="3107456" cy="6214913"/>
      </dsp:txXfrm>
    </dsp:sp>
    <dsp:sp modelId="{12B07ECF-1C16-45C6-B89B-4B07BF2BBCB8}">
      <dsp:nvSpPr>
        <dsp:cNvPr id="0" name=""/>
        <dsp:cNvSpPr/>
      </dsp:nvSpPr>
      <dsp:spPr>
        <a:xfrm>
          <a:off x="12994550" y="865204"/>
          <a:ext cx="1553728" cy="155372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77B6D-08C2-4DC1-86EC-31A79E9BFA51}">
      <dsp:nvSpPr>
        <dsp:cNvPr id="0" name=""/>
        <dsp:cNvSpPr/>
      </dsp:nvSpPr>
      <dsp:spPr>
        <a:xfrm>
          <a:off x="13113245" y="972042"/>
          <a:ext cx="1242982" cy="12429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7971F-2839-4B5D-A66B-03B26F3CEBB6}">
      <dsp:nvSpPr>
        <dsp:cNvPr id="0" name=""/>
        <dsp:cNvSpPr/>
      </dsp:nvSpPr>
      <dsp:spPr>
        <a:xfrm rot="16200000">
          <a:off x="10418789" y="4343446"/>
          <a:ext cx="6124074" cy="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strike="noStrike" kern="1200" spc="-1" dirty="0">
              <a:solidFill>
                <a:schemeClr val="tx1"/>
              </a:solidFill>
              <a:latin typeface="+mj-lt"/>
              <a:ea typeface="Microsoft YaHei"/>
            </a:rPr>
            <a:t> Medidas de contingência   </a:t>
          </a:r>
          <a:endParaRPr lang="pt-BR" sz="4000" b="1" kern="1200" dirty="0">
            <a:solidFill>
              <a:schemeClr val="tx1"/>
            </a:solidFill>
            <a:latin typeface="+mj-lt"/>
          </a:endParaRPr>
        </a:p>
      </dsp:txBody>
      <dsp:txXfrm>
        <a:off x="10418789" y="4343446"/>
        <a:ext cx="6124074" cy="932237"/>
      </dsp:txXfrm>
    </dsp:sp>
    <dsp:sp modelId="{1108B11D-6159-4B49-9DAB-208871461348}">
      <dsp:nvSpPr>
        <dsp:cNvPr id="0" name=""/>
        <dsp:cNvSpPr/>
      </dsp:nvSpPr>
      <dsp:spPr>
        <a:xfrm>
          <a:off x="14092306" y="925541"/>
          <a:ext cx="3695543" cy="6214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Estabelecimento de velocidades de referência ao longo do terminal.</a:t>
          </a:r>
          <a:endParaRPr lang="pt-BR" sz="2400" kern="1200" dirty="0">
            <a:latin typeface="+mj-lt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Ações para garantir o controle de velocidade durante a manobra, de forma a não comprometer o desempenho dos rebocadores em operação de Emergência.</a:t>
          </a:r>
          <a:endParaRPr lang="pt-BR" sz="2400" kern="1200" dirty="0">
            <a:latin typeface="+mj-lt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Emprego do segundo prático de forma a melhorar a resposta em caso de Emergência.</a:t>
          </a:r>
          <a:endParaRPr lang="pt-BR" sz="2400" kern="1200" dirty="0">
            <a:latin typeface="+mj-lt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strike="noStrike" kern="1200" spc="-1" dirty="0">
              <a:solidFill>
                <a:srgbClr val="2683C6"/>
              </a:solidFill>
              <a:latin typeface="+mj-lt"/>
              <a:ea typeface="Microsoft YaHei"/>
            </a:rPr>
            <a:t>Dragar o canal de navegação de forma a aumentar as margens de manobra</a:t>
          </a:r>
          <a:endParaRPr lang="pt-BR" sz="2400" kern="1200" dirty="0">
            <a:latin typeface="+mj-lt"/>
          </a:endParaRPr>
        </a:p>
      </dsp:txBody>
      <dsp:txXfrm>
        <a:off x="14092306" y="925541"/>
        <a:ext cx="3695543" cy="6214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B5FAE-0D63-4C53-9916-FDC6E76B4907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7D06-04AA-4933-BECB-238F9184B2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39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683C6"/>
              </a:buClr>
              <a:buSzTx/>
              <a:buFont typeface="Arial"/>
              <a:buNone/>
              <a:tabLst/>
              <a:defRPr/>
            </a:pPr>
            <a:endParaRPr lang="pt-BR" sz="1200" b="0" strike="noStrike" kern="1200" spc="-1" dirty="0">
              <a:solidFill>
                <a:srgbClr val="2683C6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E0A2-BC6D-47C4-82CF-CD9320F07C89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480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>
              <a:lnSpc>
                <a:spcPct val="90000"/>
              </a:lnSpc>
              <a:spcBef>
                <a:spcPts val="1001"/>
              </a:spcBef>
              <a:buClr>
                <a:srgbClr val="2683C6"/>
              </a:buClr>
              <a:buFont typeface="Arial"/>
              <a:buNone/>
            </a:pPr>
            <a:endParaRPr lang="pt-BR" sz="1200" b="0" strike="noStrike" spc="-1" dirty="0">
              <a:latin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4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 b="0" strike="noStrike" spc="-1" dirty="0">
              <a:latin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80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>
              <a:lnSpc>
                <a:spcPct val="90000"/>
              </a:lnSpc>
              <a:spcBef>
                <a:spcPts val="1001"/>
              </a:spcBef>
              <a:buClr>
                <a:srgbClr val="2683C6"/>
              </a:buClr>
              <a:buFont typeface="Arial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161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None/>
            </a:pPr>
            <a:endParaRPr lang="pt-BR" sz="1200" b="0" strike="noStrike" spc="-1" dirty="0">
              <a:solidFill>
                <a:srgbClr val="000000"/>
              </a:solidFill>
              <a:latin typeface="CIDFont+F1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06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 algn="l" defTabSz="914400" rtl="0" eaLnBrk="1" latinLnBrk="0" hangingPunct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None/>
            </a:pPr>
            <a:endParaRPr lang="pt-BR" sz="1200" b="0" strike="noStrike" kern="1200" spc="-1" dirty="0">
              <a:solidFill>
                <a:srgbClr val="000000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8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153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 algn="l" defTabSz="914400" rtl="0" eaLnBrk="1" latinLnBrk="0" hangingPunct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None/>
            </a:pPr>
            <a:endParaRPr lang="pt-BR" sz="1200" b="0" strike="noStrike" kern="1200" spc="-1" dirty="0">
              <a:solidFill>
                <a:srgbClr val="000000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172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 algn="l" defTabSz="914400" rtl="0" eaLnBrk="1" latinLnBrk="0" hangingPunct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None/>
            </a:pPr>
            <a:endParaRPr lang="pt-BR" sz="1200" b="0" strike="noStrike" kern="1200" spc="-1" dirty="0">
              <a:solidFill>
                <a:srgbClr val="000000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53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65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683C6"/>
              </a:buClr>
              <a:buSzTx/>
              <a:buFont typeface="Arial"/>
              <a:buNone/>
              <a:tabLst/>
              <a:defRPr/>
            </a:pPr>
            <a:endParaRPr lang="pt-BR" sz="1200" b="0" strike="noStrike" kern="1200" spc="-1" dirty="0">
              <a:solidFill>
                <a:srgbClr val="2683C6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666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>
              <a:lnSpc>
                <a:spcPct val="90000"/>
              </a:lnSpc>
              <a:spcBef>
                <a:spcPts val="1001"/>
              </a:spcBef>
              <a:buClr>
                <a:srgbClr val="2683C6"/>
              </a:buClr>
              <a:buFont typeface="Arial"/>
              <a:buNone/>
            </a:pPr>
            <a:endParaRPr lang="pt-BR" sz="1200" b="0" strike="noStrike" kern="1200" spc="-1" dirty="0">
              <a:solidFill>
                <a:srgbClr val="2683C6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672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E0A2-BC6D-47C4-82CF-CD9320F07C89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229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683C6"/>
              </a:buClr>
              <a:buSzTx/>
              <a:buFont typeface="Arial"/>
              <a:buNone/>
              <a:tabLst/>
              <a:defRPr/>
            </a:pPr>
            <a:endParaRPr lang="pt-BR" sz="1200" b="0" strike="noStrike" kern="1200" spc="-1" dirty="0">
              <a:solidFill>
                <a:srgbClr val="2683C6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50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683C6"/>
              </a:buClr>
              <a:buSzTx/>
              <a:buFont typeface="Arial"/>
              <a:buNone/>
              <a:tabLst/>
              <a:defRPr/>
            </a:pPr>
            <a:endParaRPr lang="pt-BR" sz="1200" b="0" strike="noStrike" kern="1200" spc="-1" dirty="0">
              <a:solidFill>
                <a:srgbClr val="2683C6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56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683C6"/>
              </a:buClr>
              <a:buSzTx/>
              <a:buFont typeface="Arial"/>
              <a:buNone/>
              <a:tabLst/>
              <a:defRPr/>
            </a:pPr>
            <a:endParaRPr lang="pt-BR" sz="1200" b="0" strike="noStrike" kern="1200" spc="-1" dirty="0">
              <a:solidFill>
                <a:srgbClr val="2683C6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683C6"/>
              </a:buClr>
              <a:buSzTx/>
              <a:buFont typeface="Arial"/>
              <a:buNone/>
              <a:tabLst/>
              <a:defRPr/>
            </a:pPr>
            <a:endParaRPr lang="pt-BR" sz="1200" b="0" strike="noStrike" kern="1200" spc="-1" dirty="0">
              <a:solidFill>
                <a:srgbClr val="2683C6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25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488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>
              <a:lnSpc>
                <a:spcPct val="90000"/>
              </a:lnSpc>
              <a:spcBef>
                <a:spcPts val="1001"/>
              </a:spcBef>
              <a:buClr>
                <a:srgbClr val="2683C6"/>
              </a:buClr>
              <a:buFont typeface="Arial"/>
              <a:buNone/>
            </a:pPr>
            <a:endParaRPr lang="en-US" sz="1200" b="0" strike="noStrike" spc="-1" dirty="0">
              <a:solidFill>
                <a:srgbClr val="2683C6"/>
              </a:solidFill>
              <a:latin typeface="CIDFont+F1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89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 algn="l" defTabSz="914400" rtl="0" eaLnBrk="1" latinLnBrk="0" hangingPunct="1">
              <a:lnSpc>
                <a:spcPct val="90000"/>
              </a:lnSpc>
              <a:spcBef>
                <a:spcPts val="1001"/>
              </a:spcBef>
              <a:buClr>
                <a:srgbClr val="2683C6"/>
              </a:buClr>
              <a:buFont typeface="Arial"/>
              <a:buNone/>
            </a:pPr>
            <a:endParaRPr lang="pt-BR" sz="1200" b="0" strike="noStrike" kern="1200" spc="-1" dirty="0">
              <a:solidFill>
                <a:srgbClr val="2683C6"/>
              </a:solidFill>
              <a:latin typeface="CIDFont+F1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7D06-04AA-4933-BECB-238F9184B22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51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8159" y="4026603"/>
            <a:ext cx="16525796" cy="277841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16317" y="7345098"/>
            <a:ext cx="13609479" cy="3312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7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644E129-8ADA-4F82-8E21-5965F86EEF3A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8" name="Picture 4" descr="Home">
              <a:extLst>
                <a:ext uri="{FF2B5EF4-FFF2-40B4-BE49-F238E27FC236}">
                  <a16:creationId xmlns:a16="http://schemas.microsoft.com/office/drawing/2014/main" id="{2CF9B997-C378-8309-1D64-202A179A9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ome">
              <a:extLst>
                <a:ext uri="{FF2B5EF4-FFF2-40B4-BE49-F238E27FC236}">
                  <a16:creationId xmlns:a16="http://schemas.microsoft.com/office/drawing/2014/main" id="{56D39800-1E28-5411-7559-D921A7FD37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9973258" y="981147"/>
            <a:ext cx="9299137" cy="209041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065724" y="981147"/>
            <a:ext cx="27583498" cy="209041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131D7E1-334A-100A-DD43-B27EA749382F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8" name="Picture 4" descr="Home">
              <a:extLst>
                <a:ext uri="{FF2B5EF4-FFF2-40B4-BE49-F238E27FC236}">
                  <a16:creationId xmlns:a16="http://schemas.microsoft.com/office/drawing/2014/main" id="{A6733E7C-3119-0388-60DF-5189E9A7E0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ome">
              <a:extLst>
                <a:ext uri="{FF2B5EF4-FFF2-40B4-BE49-F238E27FC236}">
                  <a16:creationId xmlns:a16="http://schemas.microsoft.com/office/drawing/2014/main" id="{8C087F27-2041-84F6-F1D2-91F43108230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93D093F-A2F3-F9CB-0E13-8A6BF5680185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8" name="Picture 4" descr="Home">
              <a:extLst>
                <a:ext uri="{FF2B5EF4-FFF2-40B4-BE49-F238E27FC236}">
                  <a16:creationId xmlns:a16="http://schemas.microsoft.com/office/drawing/2014/main" id="{DFE1E64B-B8F8-3F68-E7D7-D14AC3F0F3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ome">
              <a:extLst>
                <a:ext uri="{FF2B5EF4-FFF2-40B4-BE49-F238E27FC236}">
                  <a16:creationId xmlns:a16="http://schemas.microsoft.com/office/drawing/2014/main" id="{0BFE7367-743C-5175-0C0F-267D198F5F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5793" y="8329246"/>
            <a:ext cx="16525796" cy="2574385"/>
          </a:xfrm>
        </p:spPr>
        <p:txBody>
          <a:bodyPr anchor="t"/>
          <a:lstStyle>
            <a:lvl1pPr algn="l">
              <a:defRPr sz="81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35793" y="5493823"/>
            <a:ext cx="16525796" cy="2835423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2583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516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774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7033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62915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5549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8081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40664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814ACE5-E0A2-2FF3-1E48-A25393B25693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8" name="Picture 4" descr="Home">
              <a:extLst>
                <a:ext uri="{FF2B5EF4-FFF2-40B4-BE49-F238E27FC236}">
                  <a16:creationId xmlns:a16="http://schemas.microsoft.com/office/drawing/2014/main" id="{2D89AB6E-DC7B-7771-E971-CC37DE5C66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ome">
              <a:extLst>
                <a:ext uri="{FF2B5EF4-FFF2-40B4-BE49-F238E27FC236}">
                  <a16:creationId xmlns:a16="http://schemas.microsoft.com/office/drawing/2014/main" id="{6D566B05-D3BC-DF9E-F97E-FEF6F5FA97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65726" y="5715856"/>
            <a:ext cx="18439630" cy="1616941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0829390" y="5715856"/>
            <a:ext cx="18443004" cy="1616941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8C3D8F5-2207-1010-4B61-7A5CCB174333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9" name="Picture 4" descr="Home">
              <a:extLst>
                <a:ext uri="{FF2B5EF4-FFF2-40B4-BE49-F238E27FC236}">
                  <a16:creationId xmlns:a16="http://schemas.microsoft.com/office/drawing/2014/main" id="{08BF4E88-5FDB-2C46-7C20-14A426C5C4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ome">
              <a:extLst>
                <a:ext uri="{FF2B5EF4-FFF2-40B4-BE49-F238E27FC236}">
                  <a16:creationId xmlns:a16="http://schemas.microsoft.com/office/drawing/2014/main" id="{96BFD545-B615-4A9C-3658-9004B44B13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106" y="519079"/>
            <a:ext cx="17497902" cy="2160323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2105" y="2901435"/>
            <a:ext cx="8590310" cy="1209180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25830" indent="0">
              <a:buNone/>
              <a:defRPr sz="4100" b="1"/>
            </a:lvl2pPr>
            <a:lvl3pPr marL="1851660" indent="0">
              <a:buNone/>
              <a:defRPr sz="3600" b="1"/>
            </a:lvl3pPr>
            <a:lvl4pPr marL="2777490" indent="0">
              <a:buNone/>
              <a:defRPr sz="3200" b="1"/>
            </a:lvl4pPr>
            <a:lvl5pPr marL="3703320" indent="0">
              <a:buNone/>
              <a:defRPr sz="3200" b="1"/>
            </a:lvl5pPr>
            <a:lvl6pPr marL="4629150" indent="0">
              <a:buNone/>
              <a:defRPr sz="3200" b="1"/>
            </a:lvl6pPr>
            <a:lvl7pPr marL="5554980" indent="0">
              <a:buNone/>
              <a:defRPr sz="3200" b="1"/>
            </a:lvl7pPr>
            <a:lvl8pPr marL="6480810" indent="0">
              <a:buNone/>
              <a:defRPr sz="3200" b="1"/>
            </a:lvl8pPr>
            <a:lvl9pPr marL="740664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72105" y="4110614"/>
            <a:ext cx="8590310" cy="7468118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876324" y="2901435"/>
            <a:ext cx="8593684" cy="1209180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25830" indent="0">
              <a:buNone/>
              <a:defRPr sz="4100" b="1"/>
            </a:lvl2pPr>
            <a:lvl3pPr marL="1851660" indent="0">
              <a:buNone/>
              <a:defRPr sz="3600" b="1"/>
            </a:lvl3pPr>
            <a:lvl4pPr marL="2777490" indent="0">
              <a:buNone/>
              <a:defRPr sz="3200" b="1"/>
            </a:lvl4pPr>
            <a:lvl5pPr marL="3703320" indent="0">
              <a:buNone/>
              <a:defRPr sz="3200" b="1"/>
            </a:lvl5pPr>
            <a:lvl6pPr marL="4629150" indent="0">
              <a:buNone/>
              <a:defRPr sz="3200" b="1"/>
            </a:lvl6pPr>
            <a:lvl7pPr marL="5554980" indent="0">
              <a:buNone/>
              <a:defRPr sz="3200" b="1"/>
            </a:lvl7pPr>
            <a:lvl8pPr marL="6480810" indent="0">
              <a:buNone/>
              <a:defRPr sz="3200" b="1"/>
            </a:lvl8pPr>
            <a:lvl9pPr marL="740664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876324" y="4110614"/>
            <a:ext cx="8593684" cy="7468118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AD59FC8-362A-FAA2-C3D8-82A577CF2156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11" name="Picture 4" descr="Home">
              <a:extLst>
                <a:ext uri="{FF2B5EF4-FFF2-40B4-BE49-F238E27FC236}">
                  <a16:creationId xmlns:a16="http://schemas.microsoft.com/office/drawing/2014/main" id="{7F6E4211-0471-A0B3-EE21-4C4B426417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ome">
              <a:extLst>
                <a:ext uri="{FF2B5EF4-FFF2-40B4-BE49-F238E27FC236}">
                  <a16:creationId xmlns:a16="http://schemas.microsoft.com/office/drawing/2014/main" id="{B9D672C1-0EF9-D27E-BCCB-41A612C4DD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2BD8F5D-03D3-3E77-8A70-96D11E453DD6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7" name="Picture 4" descr="Home">
              <a:extLst>
                <a:ext uri="{FF2B5EF4-FFF2-40B4-BE49-F238E27FC236}">
                  <a16:creationId xmlns:a16="http://schemas.microsoft.com/office/drawing/2014/main" id="{EDAEE5C1-268C-6132-3319-0DF739EB5E2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ome">
              <a:extLst>
                <a:ext uri="{FF2B5EF4-FFF2-40B4-BE49-F238E27FC236}">
                  <a16:creationId xmlns:a16="http://schemas.microsoft.com/office/drawing/2014/main" id="{56394B1F-817F-676D-66F4-D6A7608D115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2802707-0FAC-DF68-19FF-B52985DB86E8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6" name="Picture 4" descr="Home">
              <a:extLst>
                <a:ext uri="{FF2B5EF4-FFF2-40B4-BE49-F238E27FC236}">
                  <a16:creationId xmlns:a16="http://schemas.microsoft.com/office/drawing/2014/main" id="{75197B94-4938-29FD-79DE-EFCCA4049B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ome">
              <a:extLst>
                <a:ext uri="{FF2B5EF4-FFF2-40B4-BE49-F238E27FC236}">
                  <a16:creationId xmlns:a16="http://schemas.microsoft.com/office/drawing/2014/main" id="{875C16B1-FAE8-F224-586F-4711979B7FE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107" y="516077"/>
            <a:ext cx="6396321" cy="2196328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1326" y="516078"/>
            <a:ext cx="10868681" cy="11062655"/>
          </a:xfrm>
        </p:spPr>
        <p:txBody>
          <a:bodyPr/>
          <a:lstStyle>
            <a:lvl1pPr>
              <a:defRPr sz="6500"/>
            </a:lvl1pPr>
            <a:lvl2pPr>
              <a:defRPr sz="57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2107" y="2712406"/>
            <a:ext cx="6396321" cy="8866327"/>
          </a:xfrm>
        </p:spPr>
        <p:txBody>
          <a:bodyPr/>
          <a:lstStyle>
            <a:lvl1pPr marL="0" indent="0">
              <a:buNone/>
              <a:defRPr sz="2800"/>
            </a:lvl1pPr>
            <a:lvl2pPr marL="925830" indent="0">
              <a:buNone/>
              <a:defRPr sz="2400"/>
            </a:lvl2pPr>
            <a:lvl3pPr marL="1851660" indent="0">
              <a:buNone/>
              <a:defRPr sz="2000"/>
            </a:lvl3pPr>
            <a:lvl4pPr marL="2777490" indent="0">
              <a:buNone/>
              <a:defRPr sz="1800"/>
            </a:lvl4pPr>
            <a:lvl5pPr marL="3703320" indent="0">
              <a:buNone/>
              <a:defRPr sz="1800"/>
            </a:lvl5pPr>
            <a:lvl6pPr marL="4629150" indent="0">
              <a:buNone/>
              <a:defRPr sz="1800"/>
            </a:lvl6pPr>
            <a:lvl7pPr marL="5554980" indent="0">
              <a:buNone/>
              <a:defRPr sz="1800"/>
            </a:lvl7pPr>
            <a:lvl8pPr marL="6480810" indent="0">
              <a:buNone/>
              <a:defRPr sz="1800"/>
            </a:lvl8pPr>
            <a:lvl9pPr marL="7406640" indent="0">
              <a:buNone/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7B9A6D7-2167-5001-7E0D-374F4AF73DD3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9" name="Picture 4" descr="Home">
              <a:extLst>
                <a:ext uri="{FF2B5EF4-FFF2-40B4-BE49-F238E27FC236}">
                  <a16:creationId xmlns:a16="http://schemas.microsoft.com/office/drawing/2014/main" id="{67F45537-0159-A321-4AD8-C73E820758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ome">
              <a:extLst>
                <a:ext uri="{FF2B5EF4-FFF2-40B4-BE49-F238E27FC236}">
                  <a16:creationId xmlns:a16="http://schemas.microsoft.com/office/drawing/2014/main" id="{0A7ADFCF-9903-6883-8D17-8DF509CCD68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790" y="9073357"/>
            <a:ext cx="11665268" cy="107116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10790" y="1158173"/>
            <a:ext cx="11665268" cy="7777163"/>
          </a:xfrm>
        </p:spPr>
        <p:txBody>
          <a:bodyPr/>
          <a:lstStyle>
            <a:lvl1pPr marL="0" indent="0">
              <a:buNone/>
              <a:defRPr sz="6500"/>
            </a:lvl1pPr>
            <a:lvl2pPr marL="925830" indent="0">
              <a:buNone/>
              <a:defRPr sz="5700"/>
            </a:lvl2pPr>
            <a:lvl3pPr marL="1851660" indent="0">
              <a:buNone/>
              <a:defRPr sz="4900"/>
            </a:lvl3pPr>
            <a:lvl4pPr marL="2777490" indent="0">
              <a:buNone/>
              <a:defRPr sz="4100"/>
            </a:lvl4pPr>
            <a:lvl5pPr marL="3703320" indent="0">
              <a:buNone/>
              <a:defRPr sz="4100"/>
            </a:lvl5pPr>
            <a:lvl6pPr marL="4629150" indent="0">
              <a:buNone/>
              <a:defRPr sz="4100"/>
            </a:lvl6pPr>
            <a:lvl7pPr marL="5554980" indent="0">
              <a:buNone/>
              <a:defRPr sz="4100"/>
            </a:lvl7pPr>
            <a:lvl8pPr marL="6480810" indent="0">
              <a:buNone/>
              <a:defRPr sz="4100"/>
            </a:lvl8pPr>
            <a:lvl9pPr marL="7406640" indent="0">
              <a:buNone/>
              <a:defRPr sz="4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790" y="10144517"/>
            <a:ext cx="11665268" cy="1521227"/>
          </a:xfrm>
        </p:spPr>
        <p:txBody>
          <a:bodyPr/>
          <a:lstStyle>
            <a:lvl1pPr marL="0" indent="0">
              <a:buNone/>
              <a:defRPr sz="2800"/>
            </a:lvl1pPr>
            <a:lvl2pPr marL="925830" indent="0">
              <a:buNone/>
              <a:defRPr sz="2400"/>
            </a:lvl2pPr>
            <a:lvl3pPr marL="1851660" indent="0">
              <a:buNone/>
              <a:defRPr sz="2000"/>
            </a:lvl3pPr>
            <a:lvl4pPr marL="2777490" indent="0">
              <a:buNone/>
              <a:defRPr sz="1800"/>
            </a:lvl4pPr>
            <a:lvl5pPr marL="3703320" indent="0">
              <a:buNone/>
              <a:defRPr sz="1800"/>
            </a:lvl5pPr>
            <a:lvl6pPr marL="4629150" indent="0">
              <a:buNone/>
              <a:defRPr sz="1800"/>
            </a:lvl6pPr>
            <a:lvl7pPr marL="5554980" indent="0">
              <a:buNone/>
              <a:defRPr sz="1800"/>
            </a:lvl7pPr>
            <a:lvl8pPr marL="6480810" indent="0">
              <a:buNone/>
              <a:defRPr sz="1800"/>
            </a:lvl8pPr>
            <a:lvl9pPr marL="7406640" indent="0">
              <a:buNone/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FFA988D-14DF-045C-DFB9-D393B5192F17}"/>
              </a:ext>
            </a:extLst>
          </p:cNvPr>
          <p:cNvGrpSpPr/>
          <p:nvPr userDrawn="1"/>
        </p:nvGrpSpPr>
        <p:grpSpPr>
          <a:xfrm>
            <a:off x="-1" y="12169601"/>
            <a:ext cx="19442113" cy="801536"/>
            <a:chOff x="0" y="6344270"/>
            <a:chExt cx="12192000" cy="519582"/>
          </a:xfrm>
        </p:grpSpPr>
        <p:pic>
          <p:nvPicPr>
            <p:cNvPr id="9" name="Picture 4" descr="Home">
              <a:extLst>
                <a:ext uri="{FF2B5EF4-FFF2-40B4-BE49-F238E27FC236}">
                  <a16:creationId xmlns:a16="http://schemas.microsoft.com/office/drawing/2014/main" id="{84DA542E-29C9-4FDB-BF90-FE35006D5B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70"/>
              <a:ext cx="2394857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ome">
              <a:extLst>
                <a:ext uri="{FF2B5EF4-FFF2-40B4-BE49-F238E27FC236}">
                  <a16:creationId xmlns:a16="http://schemas.microsoft.com/office/drawing/2014/main" id="{230D64C7-C28E-F878-CAA8-8303AD2840C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36"/>
            <a:stretch/>
          </p:blipFill>
          <p:spPr bwMode="auto">
            <a:xfrm>
              <a:off x="2394857" y="6344270"/>
              <a:ext cx="9797143" cy="51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72106" y="519079"/>
            <a:ext cx="17497902" cy="2160323"/>
          </a:xfrm>
          <a:prstGeom prst="rect">
            <a:avLst/>
          </a:prstGeom>
        </p:spPr>
        <p:txBody>
          <a:bodyPr vert="horz" lIns="185166" tIns="92583" rIns="185166" bIns="92583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2106" y="3024453"/>
            <a:ext cx="17497902" cy="8554280"/>
          </a:xfrm>
          <a:prstGeom prst="rect">
            <a:avLst/>
          </a:prstGeom>
        </p:spPr>
        <p:txBody>
          <a:bodyPr vert="horz" lIns="185166" tIns="92583" rIns="185166" bIns="92583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72106" y="12013797"/>
            <a:ext cx="4536493" cy="690103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642722" y="12013797"/>
            <a:ext cx="6156669" cy="690103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3933514" y="12013797"/>
            <a:ext cx="4536493" cy="690103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660" rtl="0" eaLnBrk="1" latinLnBrk="0" hangingPunct="1">
        <a:spcBef>
          <a:spcPct val="0"/>
        </a:spcBef>
        <a:buNone/>
        <a:defRPr sz="8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4373" indent="-694373" algn="l" defTabSz="185166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504474" indent="-578644" algn="l" defTabSz="1851660" rtl="0" eaLnBrk="1" latinLnBrk="0" hangingPunct="1">
        <a:spcBef>
          <a:spcPct val="20000"/>
        </a:spcBef>
        <a:buFont typeface="Arial" pitchFamily="34" charset="0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31457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indent="-462915" algn="l" defTabSz="1851660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66235" indent="-462915" algn="l" defTabSz="1851660" rtl="0" eaLnBrk="1" latinLnBrk="0" hangingPunct="1">
        <a:spcBef>
          <a:spcPct val="20000"/>
        </a:spcBef>
        <a:buFont typeface="Arial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09206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01789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694372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86955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5166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7749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62915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55498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81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40664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capa-01.jpg"/>
          <p:cNvPicPr>
            <a:picLocks noChangeAspect="1"/>
          </p:cNvPicPr>
          <p:nvPr/>
        </p:nvPicPr>
        <p:blipFill rotWithShape="1">
          <a:blip r:embed="rId3"/>
          <a:srcRect t="54917" b="611"/>
          <a:stretch/>
        </p:blipFill>
        <p:spPr>
          <a:xfrm>
            <a:off x="-1094" y="1012876"/>
            <a:ext cx="19459056" cy="553149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09195E-B0C8-BBF4-D426-84F9A848E9DB}"/>
              </a:ext>
            </a:extLst>
          </p:cNvPr>
          <p:cNvSpPr txBox="1">
            <a:spLocks/>
          </p:cNvSpPr>
          <p:nvPr/>
        </p:nvSpPr>
        <p:spPr>
          <a:xfrm>
            <a:off x="5590541" y="7080614"/>
            <a:ext cx="13851572" cy="3645394"/>
          </a:xfrm>
          <a:prstGeom prst="rect">
            <a:avLst/>
          </a:prstGeom>
        </p:spPr>
        <p:txBody>
          <a:bodyPr vert="horz" lIns="145816" tIns="72908" rIns="145816" bIns="729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pt-BR" sz="5103" dirty="0"/>
              <a:t>Contribuição da análise de risco baseada em simulações: estudos de casos reais</a:t>
            </a:r>
          </a:p>
          <a:p>
            <a:endParaRPr lang="pt-BR" sz="3827" dirty="0"/>
          </a:p>
          <a:p>
            <a:r>
              <a:rPr lang="pt-BR" sz="3827" dirty="0"/>
              <a:t>Dr. Marcos Coelho Maturana </a:t>
            </a:r>
            <a:r>
              <a:rPr lang="pt-BR" sz="2870" dirty="0"/>
              <a:t>(marcos@labrisco.usp.br)</a:t>
            </a:r>
            <a:br>
              <a:rPr lang="pt-BR" sz="3827" dirty="0"/>
            </a:br>
            <a:r>
              <a:rPr lang="pt-BR" sz="3200" dirty="0"/>
              <a:t>Laboratório de Análise, Avaliação e Gerenciamento de Riscos da Universidade de São Paulo</a:t>
            </a:r>
            <a:endParaRPr lang="pt-BR" sz="5103" dirty="0"/>
          </a:p>
        </p:txBody>
      </p:sp>
      <p:pic>
        <p:nvPicPr>
          <p:cNvPr id="7" name="Imagem 65" descr="Descrição: Resultado de imagem para usp logotipo">
            <a:extLst>
              <a:ext uri="{FF2B5EF4-FFF2-40B4-BE49-F238E27FC236}">
                <a16:creationId xmlns:a16="http://schemas.microsoft.com/office/drawing/2014/main" id="{3C8FD4AB-732C-78BA-70D2-7C28DFE68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 b="15101"/>
          <a:stretch/>
        </p:blipFill>
        <p:spPr bwMode="auto">
          <a:xfrm>
            <a:off x="794380" y="8047004"/>
            <a:ext cx="3022641" cy="1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9" name="Conector reto 8"/>
          <p:cNvCxnSpPr/>
          <p:nvPr/>
        </p:nvCxnSpPr>
        <p:spPr>
          <a:xfrm>
            <a:off x="-1094" y="6594940"/>
            <a:ext cx="15380615" cy="405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968884" y="1339065"/>
            <a:ext cx="8381205" cy="185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5741" dirty="0">
                <a:solidFill>
                  <a:schemeClr val="bg1"/>
                </a:solidFill>
              </a:rPr>
              <a:t> </a:t>
            </a:r>
            <a:r>
              <a:rPr lang="pt-BR" sz="3189" b="1" dirty="0">
                <a:solidFill>
                  <a:schemeClr val="bg1"/>
                </a:solidFill>
              </a:rPr>
              <a:t>1º SEMINÁRIO DE PLANEJAMENTO PORTUÁRIO</a:t>
            </a:r>
          </a:p>
          <a:p>
            <a:pPr algn="r"/>
            <a:r>
              <a:rPr lang="pt-BR" sz="5741" b="1" dirty="0">
                <a:solidFill>
                  <a:schemeClr val="bg1"/>
                </a:solidFill>
              </a:rPr>
              <a:t>Praticagem do Brasil </a:t>
            </a:r>
            <a:endParaRPr lang="pt-BR" sz="574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1090841" y="11115035"/>
            <a:ext cx="8099737" cy="166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33" dirty="0">
                <a:solidFill>
                  <a:schemeClr val="bg1"/>
                </a:solidFill>
              </a:rPr>
              <a:t>Laboratório de Análise, avaliação e gerenciamento de risco</a:t>
            </a:r>
          </a:p>
          <a:p>
            <a:pPr algn="ctr"/>
            <a:r>
              <a:rPr lang="pt-BR" sz="2233" dirty="0">
                <a:solidFill>
                  <a:schemeClr val="bg1"/>
                </a:solidFill>
              </a:rPr>
              <a:t>Universidade de São Paulo</a:t>
            </a:r>
          </a:p>
          <a:p>
            <a:pPr algn="ctr"/>
            <a:endParaRPr lang="pt-BR" sz="5741" dirty="0">
              <a:solidFill>
                <a:schemeClr val="bg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4047340" y="11072146"/>
            <a:ext cx="15380615" cy="405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69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05" y="530687"/>
            <a:ext cx="17497902" cy="2160323"/>
          </a:xfrm>
        </p:spPr>
        <p:txBody>
          <a:bodyPr>
            <a:normAutofit/>
          </a:bodyPr>
          <a:lstStyle/>
          <a:p>
            <a:pPr>
              <a:lnSpc>
                <a:spcPts val="7500"/>
              </a:lnSpc>
            </a:pPr>
            <a:r>
              <a:rPr lang="pt-BR" sz="7200" dirty="0"/>
              <a:t>Sessões de APR</a:t>
            </a:r>
            <a:endParaRPr lang="pt-BR" sz="660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Shape 34">
            <a:extLst>
              <a:ext uri="{FF2B5EF4-FFF2-40B4-BE49-F238E27FC236}">
                <a16:creationId xmlns:a16="http://schemas.microsoft.com/office/drawing/2014/main" id="{EC4E2265-0E96-73D8-B832-4EBA4DC6AC45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10</a:t>
            </a:fld>
            <a:endParaRPr lang="pt-BR" b="1" spc="-2" dirty="0">
              <a:latin typeface="Times New Roman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7BBEF5EA-3A44-654C-FF20-DF02242CD12F}"/>
              </a:ext>
            </a:extLst>
          </p:cNvPr>
          <p:cNvSpPr txBox="1"/>
          <p:nvPr/>
        </p:nvSpPr>
        <p:spPr>
          <a:xfrm>
            <a:off x="927655" y="3162728"/>
            <a:ext cx="9198305" cy="116823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500" lnSpcReduction="20000"/>
          </a:bodyPr>
          <a:lstStyle/>
          <a:p>
            <a:pPr marL="574" algn="ctr">
              <a:lnSpc>
                <a:spcPct val="90000"/>
              </a:lnSpc>
              <a:spcBef>
                <a:spcPts val="1596"/>
              </a:spcBef>
              <a:buClr>
                <a:srgbClr val="2683C6"/>
              </a:buClr>
            </a:pPr>
            <a:r>
              <a:rPr lang="en-US" sz="5741" b="1" spc="-2" dirty="0" err="1">
                <a:solidFill>
                  <a:srgbClr val="2683C6"/>
                </a:solidFill>
                <a:latin typeface="CIDFont+F1"/>
              </a:rPr>
              <a:t>Eventos</a:t>
            </a:r>
            <a:r>
              <a:rPr lang="en-US" sz="5741" b="1" spc="-2" dirty="0">
                <a:solidFill>
                  <a:srgbClr val="2683C6"/>
                </a:solidFill>
                <a:latin typeface="CIDFont+F1"/>
              </a:rPr>
              <a:t> de perigo </a:t>
            </a:r>
            <a:r>
              <a:rPr lang="en-US" sz="5741" b="1" spc="-2" dirty="0" err="1">
                <a:solidFill>
                  <a:srgbClr val="2683C6"/>
                </a:solidFill>
                <a:latin typeface="CIDFont+F1"/>
              </a:rPr>
              <a:t>associados</a:t>
            </a:r>
            <a:r>
              <a:rPr lang="en-US" sz="5741" b="1" spc="-2" dirty="0">
                <a:solidFill>
                  <a:srgbClr val="2683C6"/>
                </a:solidFill>
                <a:latin typeface="CIDFont+F1"/>
              </a:rPr>
              <a:t> </a:t>
            </a:r>
            <a:r>
              <a:rPr lang="en-US" sz="5741" b="1" spc="-2" dirty="0" err="1">
                <a:solidFill>
                  <a:srgbClr val="2683C6"/>
                </a:solidFill>
                <a:latin typeface="CIDFont+F1"/>
              </a:rPr>
              <a:t>às</a:t>
            </a:r>
            <a:r>
              <a:rPr lang="en-US" sz="5741" b="1" spc="-2" dirty="0">
                <a:solidFill>
                  <a:srgbClr val="2683C6"/>
                </a:solidFill>
                <a:latin typeface="CIDFont+F1"/>
              </a:rPr>
              <a:t> </a:t>
            </a:r>
            <a:r>
              <a:rPr lang="en-US" sz="5741" b="1" spc="-2" dirty="0" err="1">
                <a:solidFill>
                  <a:srgbClr val="2683C6"/>
                </a:solidFill>
                <a:latin typeface="CIDFont+F1"/>
              </a:rPr>
              <a:t>manobras</a:t>
            </a:r>
            <a:r>
              <a:rPr lang="en-US" sz="5741" b="1" spc="-2" dirty="0">
                <a:solidFill>
                  <a:srgbClr val="2683C6"/>
                </a:solidFill>
                <a:latin typeface="CIDFont+F1"/>
              </a:rPr>
              <a:t> </a:t>
            </a:r>
            <a:r>
              <a:rPr lang="en-US" sz="5741" b="1" spc="-2" dirty="0" err="1">
                <a:solidFill>
                  <a:srgbClr val="2683C6"/>
                </a:solidFill>
                <a:latin typeface="CIDFont+F1"/>
              </a:rPr>
              <a:t>em</a:t>
            </a:r>
            <a:r>
              <a:rPr lang="en-US" sz="5741" b="1" spc="-2" dirty="0">
                <a:solidFill>
                  <a:srgbClr val="2683C6"/>
                </a:solidFill>
                <a:latin typeface="CIDFont+F1"/>
              </a:rPr>
              <a:t> </a:t>
            </a:r>
            <a:r>
              <a:rPr lang="en-US" sz="5741" b="1" spc="-2" dirty="0" err="1">
                <a:solidFill>
                  <a:srgbClr val="2683C6"/>
                </a:solidFill>
                <a:latin typeface="CIDFont+F1"/>
              </a:rPr>
              <a:t>estudo</a:t>
            </a:r>
            <a:r>
              <a:rPr lang="en-US" sz="5741" b="1" spc="-2" dirty="0">
                <a:solidFill>
                  <a:srgbClr val="2683C6"/>
                </a:solidFill>
                <a:latin typeface="CIDFont+F1"/>
              </a:rPr>
              <a:t>:</a:t>
            </a:r>
            <a:endParaRPr lang="en-US" sz="5741" b="1" spc="-2" dirty="0">
              <a:solidFill>
                <a:srgbClr val="2683C6"/>
              </a:solidFill>
              <a:latin typeface="Trebuchet M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978A25F-4B2F-82E9-FC1E-66399520D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340259"/>
              </p:ext>
            </p:extLst>
          </p:nvPr>
        </p:nvGraphicFramePr>
        <p:xfrm>
          <a:off x="-56679" y="4392737"/>
          <a:ext cx="11001871" cy="734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DD6E38B-1204-C88F-88F6-1D3D3333C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80204"/>
              </p:ext>
            </p:extLst>
          </p:nvPr>
        </p:nvGraphicFramePr>
        <p:xfrm>
          <a:off x="11254447" y="7626280"/>
          <a:ext cx="7561274" cy="412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2815">
                  <a:extLst>
                    <a:ext uri="{9D8B030D-6E8A-4147-A177-3AD203B41FA5}">
                      <a16:colId xmlns:a16="http://schemas.microsoft.com/office/drawing/2014/main" val="1914197486"/>
                    </a:ext>
                  </a:extLst>
                </a:gridCol>
                <a:gridCol w="5038459">
                  <a:extLst>
                    <a:ext uri="{9D8B030D-6E8A-4147-A177-3AD203B41FA5}">
                      <a16:colId xmlns:a16="http://schemas.microsoft.com/office/drawing/2014/main" val="3616044997"/>
                    </a:ext>
                  </a:extLst>
                </a:gridCol>
              </a:tblGrid>
              <a:tr h="35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Categoria de frequência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Descrição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851558"/>
                  </a:ext>
                </a:extLst>
              </a:tr>
              <a:tr h="753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Extremamente remota (A)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>
                          <a:effectLst/>
                        </a:rPr>
                        <a:t>Possível, mas sem referências em terminais semelhantes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932286"/>
                  </a:ext>
                </a:extLst>
              </a:tr>
              <a:tr h="753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Remota (B)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Provável de ocorrer uma vez a cada 7.200 manobras semelhantes (1/40 anos)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815363"/>
                  </a:ext>
                </a:extLst>
              </a:tr>
              <a:tr h="753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Pouco provável (C)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Provável de ocorrer uma vez a cada 1.800 manobras semelhantes (1/10 anos)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1414865"/>
                  </a:ext>
                </a:extLst>
              </a:tr>
              <a:tr h="753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Provável (D)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Provável de ocorrer uma vez a cada 360 manobras semelhantes (1/2 anos)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8399857"/>
                  </a:ext>
                </a:extLst>
              </a:tr>
              <a:tr h="753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>
                          <a:effectLst/>
                        </a:rPr>
                        <a:t>Frequente (E)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>
                          <a:effectLst/>
                        </a:rPr>
                        <a:t>Provável de ocorrer uma vez a cada 90 manobras semelhantes (1/6 meses)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249119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FB193121-EEC8-FA9E-DCF6-C8AA2448C7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601" y="3180114"/>
            <a:ext cx="7657693" cy="41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05" y="530687"/>
            <a:ext cx="17497902" cy="2160323"/>
          </a:xfrm>
        </p:spPr>
        <p:txBody>
          <a:bodyPr>
            <a:normAutofit/>
          </a:bodyPr>
          <a:lstStyle/>
          <a:p>
            <a:pPr>
              <a:lnSpc>
                <a:spcPts val="7500"/>
              </a:lnSpc>
            </a:pPr>
            <a:r>
              <a:rPr lang="pt-BR" sz="7200" dirty="0"/>
              <a:t>Tabela de APR</a:t>
            </a:r>
            <a:br>
              <a:rPr lang="pt-BR" sz="7200" dirty="0"/>
            </a:br>
            <a:r>
              <a:rPr lang="pt-BR" sz="6600" dirty="0"/>
              <a:t>(parte)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D22F3A-BFAE-C478-60E3-C27D437EF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5" y="3099772"/>
            <a:ext cx="18650072" cy="8866258"/>
          </a:xfrm>
          <a:prstGeom prst="rect">
            <a:avLst/>
          </a:prstGeom>
        </p:spPr>
      </p:pic>
      <p:sp>
        <p:nvSpPr>
          <p:cNvPr id="6" name="TextShape 34">
            <a:extLst>
              <a:ext uri="{FF2B5EF4-FFF2-40B4-BE49-F238E27FC236}">
                <a16:creationId xmlns:a16="http://schemas.microsoft.com/office/drawing/2014/main" id="{EC4E2265-0E96-73D8-B832-4EBA4DC6AC45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11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12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05" y="530687"/>
            <a:ext cx="17497902" cy="2160323"/>
          </a:xfrm>
        </p:spPr>
        <p:txBody>
          <a:bodyPr>
            <a:normAutofit/>
          </a:bodyPr>
          <a:lstStyle/>
          <a:p>
            <a:pPr>
              <a:lnSpc>
                <a:spcPts val="7500"/>
              </a:lnSpc>
            </a:pPr>
            <a:r>
              <a:rPr lang="pt-BR" sz="7200" dirty="0"/>
              <a:t>Critérios para a seleção de eventos e simulação no TPN-USP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F376F95-C26F-4E8D-AF6E-632B43ED6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493445"/>
              </p:ext>
            </p:extLst>
          </p:nvPr>
        </p:nvGraphicFramePr>
        <p:xfrm>
          <a:off x="3240352" y="3096593"/>
          <a:ext cx="12961408" cy="864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Shape 34">
            <a:extLst>
              <a:ext uri="{FF2B5EF4-FFF2-40B4-BE49-F238E27FC236}">
                <a16:creationId xmlns:a16="http://schemas.microsoft.com/office/drawing/2014/main" id="{FEAC4AF0-684E-92B5-154A-5803B24B9D2C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12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83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7500"/>
              </a:lnSpc>
            </a:pPr>
            <a:r>
              <a:rPr lang="pt-BR" sz="7200" dirty="0"/>
              <a:t>Tabela de APR</a:t>
            </a:r>
            <a:br>
              <a:rPr lang="pt-BR" dirty="0"/>
            </a:br>
            <a:r>
              <a:rPr lang="pt-BR" sz="6600" dirty="0"/>
              <a:t>(contagem)</a:t>
            </a:r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4E0BF15B-B772-EF54-5248-6A8BAE722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36" y="3168601"/>
            <a:ext cx="14516863" cy="405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43148AB-A780-216E-050F-7D035535E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7643620"/>
            <a:ext cx="14516863" cy="39841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Shape 34">
            <a:extLst>
              <a:ext uri="{FF2B5EF4-FFF2-40B4-BE49-F238E27FC236}">
                <a16:creationId xmlns:a16="http://schemas.microsoft.com/office/drawing/2014/main" id="{A182C468-D52E-903E-FA63-0447D28954C8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13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649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05" y="530687"/>
            <a:ext cx="17497902" cy="2160323"/>
          </a:xfrm>
        </p:spPr>
        <p:txBody>
          <a:bodyPr>
            <a:normAutofit/>
          </a:bodyPr>
          <a:lstStyle/>
          <a:p>
            <a:pPr>
              <a:lnSpc>
                <a:spcPts val="7500"/>
              </a:lnSpc>
            </a:pPr>
            <a:r>
              <a:rPr lang="pt-BR" sz="7200" dirty="0"/>
              <a:t>Análise dos resultados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Shape 34">
            <a:extLst>
              <a:ext uri="{FF2B5EF4-FFF2-40B4-BE49-F238E27FC236}">
                <a16:creationId xmlns:a16="http://schemas.microsoft.com/office/drawing/2014/main" id="{FEAC4AF0-684E-92B5-154A-5803B24B9D2C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14</a:t>
            </a:fld>
            <a:endParaRPr lang="pt-BR" b="1" spc="-2" dirty="0">
              <a:latin typeface="Times New Roman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3584C59-1F1E-8821-3CA2-C6C25CBFA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036228"/>
              </p:ext>
            </p:extLst>
          </p:nvPr>
        </p:nvGraphicFramePr>
        <p:xfrm>
          <a:off x="648048" y="3095492"/>
          <a:ext cx="19265431" cy="806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39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"/>
            <a:ext cx="19442113" cy="12961408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>
            <a:off x="3291637" y="6409531"/>
            <a:ext cx="1615047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148760" y="4123515"/>
            <a:ext cx="10964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000" cap="all" dirty="0">
              <a:solidFill>
                <a:schemeClr val="bg1"/>
              </a:solidFill>
            </a:endParaRPr>
          </a:p>
          <a:p>
            <a:r>
              <a:rPr lang="pt-BR" sz="6000" cap="all" dirty="0">
                <a:solidFill>
                  <a:schemeClr val="bg1"/>
                </a:solidFill>
              </a:rPr>
              <a:t>Variabilidade entre estudos</a:t>
            </a:r>
          </a:p>
        </p:txBody>
      </p:sp>
    </p:spTree>
    <p:extLst>
      <p:ext uri="{BB962C8B-B14F-4D97-AF65-F5344CB8AC3E}">
        <p14:creationId xmlns:p14="http://schemas.microsoft.com/office/powerpoint/2010/main" val="155682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261DA-4367-4A8C-D472-31998107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7600"/>
              </a:lnSpc>
            </a:pPr>
            <a:r>
              <a:rPr lang="pt-BR" dirty="0"/>
              <a:t>Projetos finalizados relacionados </a:t>
            </a:r>
            <a:br>
              <a:rPr lang="pt-BR" dirty="0"/>
            </a:br>
            <a:r>
              <a:rPr lang="pt-BR" dirty="0"/>
              <a:t>à manobras portuárias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B0C26C-311B-1345-EC23-C47883CC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60" y="2662955"/>
            <a:ext cx="10801200" cy="949475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0AEAA2F-2B9B-6149-E031-30C1E5AB29E8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4779560" y="5650133"/>
            <a:ext cx="640195" cy="80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CBD0FB-C276-C5F9-3A50-DF90FD2BA46D}"/>
              </a:ext>
            </a:extLst>
          </p:cNvPr>
          <p:cNvSpPr txBox="1"/>
          <p:nvPr/>
        </p:nvSpPr>
        <p:spPr>
          <a:xfrm>
            <a:off x="1950848" y="5407310"/>
            <a:ext cx="282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Amazonas: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7498C58-D2EC-301E-5BC5-2C29EF9B4638}"/>
              </a:ext>
            </a:extLst>
          </p:cNvPr>
          <p:cNvSpPr txBox="1"/>
          <p:nvPr/>
        </p:nvSpPr>
        <p:spPr>
          <a:xfrm>
            <a:off x="3784729" y="7160786"/>
            <a:ext cx="170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Pará: 7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BAA3C48-12FC-BE31-32A4-BDA9A1EB6A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5486360" y="5845005"/>
            <a:ext cx="3582778" cy="1638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9A64CC-C51B-5BE0-E8BA-D38CAC306583}"/>
              </a:ext>
            </a:extLst>
          </p:cNvPr>
          <p:cNvSpPr txBox="1"/>
          <p:nvPr/>
        </p:nvSpPr>
        <p:spPr>
          <a:xfrm>
            <a:off x="5211608" y="11439640"/>
            <a:ext cx="429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Rio Grande do Sul: 1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E59E61D-5E23-45F7-7322-DA93DDD4F7BF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9511313" y="11762806"/>
            <a:ext cx="8087" cy="36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2206BB1-23DA-B02C-841B-385412BD4596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8606075" y="9862750"/>
            <a:ext cx="970270" cy="1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596D62-B46E-7EFB-AA69-ADF0E591C7DB}"/>
              </a:ext>
            </a:extLst>
          </p:cNvPr>
          <p:cNvSpPr txBox="1"/>
          <p:nvPr/>
        </p:nvSpPr>
        <p:spPr>
          <a:xfrm>
            <a:off x="6426419" y="9541144"/>
            <a:ext cx="217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Paraná: 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FE357E1-281A-597E-CDCD-1A2F969C2CF5}"/>
              </a:ext>
            </a:extLst>
          </p:cNvPr>
          <p:cNvSpPr txBox="1"/>
          <p:nvPr/>
        </p:nvSpPr>
        <p:spPr>
          <a:xfrm>
            <a:off x="11421675" y="9861307"/>
            <a:ext cx="273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São Paulo: 1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302C007-344D-EA97-C795-0E5D48EC945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967956" y="9685079"/>
            <a:ext cx="453719" cy="499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90EA44-9190-310F-6246-7F5C59956B9B}"/>
              </a:ext>
            </a:extLst>
          </p:cNvPr>
          <p:cNvSpPr txBox="1"/>
          <p:nvPr/>
        </p:nvSpPr>
        <p:spPr>
          <a:xfrm>
            <a:off x="13226402" y="9080272"/>
            <a:ext cx="35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Rio de Janeiro: 8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5A880DA-FE89-0140-F6D4-97C52D50F3D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2368042" y="9236161"/>
            <a:ext cx="858360" cy="16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DFF7E2F-D15D-FFD6-A240-46D1D80D3290}"/>
              </a:ext>
            </a:extLst>
          </p:cNvPr>
          <p:cNvSpPr txBox="1"/>
          <p:nvPr/>
        </p:nvSpPr>
        <p:spPr>
          <a:xfrm>
            <a:off x="13335290" y="8178551"/>
            <a:ext cx="351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Espírito Santo: 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041BD2D-9FD1-F4B7-1070-66AAC68C116C}"/>
              </a:ext>
            </a:extLst>
          </p:cNvPr>
          <p:cNvSpPr txBox="1"/>
          <p:nvPr/>
        </p:nvSpPr>
        <p:spPr>
          <a:xfrm>
            <a:off x="13955406" y="7029269"/>
            <a:ext cx="192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Bahia: 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8EE1724-2F82-0180-CAEC-E67D5506F39B}"/>
              </a:ext>
            </a:extLst>
          </p:cNvPr>
          <p:cNvSpPr txBox="1"/>
          <p:nvPr/>
        </p:nvSpPr>
        <p:spPr>
          <a:xfrm>
            <a:off x="12525711" y="3751751"/>
            <a:ext cx="285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Maranhão: 2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E48B160-FEF6-203D-562D-88D99A0903F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2597122" y="8501717"/>
            <a:ext cx="738168" cy="27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7A44A0BB-6FB0-2D2C-F49C-D37245364C73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2618201" y="7352435"/>
            <a:ext cx="1337205" cy="154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527B637-6E06-E15D-2CC1-8D2281642AAF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1968127" y="4074917"/>
            <a:ext cx="557584" cy="75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1575F48E-BD2B-E777-3D09-0D552C050925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83B1D0D7-2497-0E09-2D45-8E37770CE1DB}"/>
              </a:ext>
            </a:extLst>
          </p:cNvPr>
          <p:cNvSpPr/>
          <p:nvPr/>
        </p:nvSpPr>
        <p:spPr>
          <a:xfrm>
            <a:off x="11802082" y="11098808"/>
            <a:ext cx="4299705" cy="1023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TextShape 34">
            <a:extLst>
              <a:ext uri="{FF2B5EF4-FFF2-40B4-BE49-F238E27FC236}">
                <a16:creationId xmlns:a16="http://schemas.microsoft.com/office/drawing/2014/main" id="{76CBF58E-B3A7-11CB-6CB5-17493D4F9AD7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16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55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05" y="520669"/>
            <a:ext cx="17497902" cy="2160323"/>
          </a:xfrm>
        </p:spPr>
        <p:txBody>
          <a:bodyPr>
            <a:normAutofit fontScale="90000"/>
          </a:bodyPr>
          <a:lstStyle/>
          <a:p>
            <a:pPr>
              <a:lnSpc>
                <a:spcPts val="8000"/>
              </a:lnSpc>
            </a:pPr>
            <a:r>
              <a:rPr lang="pt-BR" dirty="0"/>
              <a:t>Amostra da variabilidade da</a:t>
            </a:r>
            <a:br>
              <a:rPr lang="pt-BR" dirty="0"/>
            </a:br>
            <a:r>
              <a:rPr lang="pt-BR" dirty="0"/>
              <a:t> </a:t>
            </a:r>
            <a:r>
              <a:rPr lang="pt-BR" b="1" dirty="0"/>
              <a:t>frequência</a:t>
            </a:r>
            <a:r>
              <a:rPr lang="pt-BR" dirty="0"/>
              <a:t> em diferentes estudos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88B84F7-24F7-6BF2-0EC9-6A558CB14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0579"/>
              </p:ext>
            </p:extLst>
          </p:nvPr>
        </p:nvGraphicFramePr>
        <p:xfrm>
          <a:off x="288008" y="3096593"/>
          <a:ext cx="6232639" cy="290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368DD47-4DDC-4759-ACF4-BAE9BCF23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945006"/>
              </p:ext>
            </p:extLst>
          </p:nvPr>
        </p:nvGraphicFramePr>
        <p:xfrm>
          <a:off x="288008" y="6086026"/>
          <a:ext cx="6232639" cy="288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EFD4488-E92D-4558-89F2-2EE4FCB2C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643639"/>
              </p:ext>
            </p:extLst>
          </p:nvPr>
        </p:nvGraphicFramePr>
        <p:xfrm>
          <a:off x="288008" y="9058400"/>
          <a:ext cx="6232639" cy="284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D7E418F-246C-4909-8708-D32B06250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030314"/>
              </p:ext>
            </p:extLst>
          </p:nvPr>
        </p:nvGraphicFramePr>
        <p:xfrm>
          <a:off x="6656769" y="3096593"/>
          <a:ext cx="6232639" cy="290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503F5CC-C4DC-4E0F-AC0E-C1F519B33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967982"/>
              </p:ext>
            </p:extLst>
          </p:nvPr>
        </p:nvGraphicFramePr>
        <p:xfrm>
          <a:off x="6656769" y="6086026"/>
          <a:ext cx="6232639" cy="288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D025052-5B9D-4890-84D0-C3FE74B78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295022"/>
              </p:ext>
            </p:extLst>
          </p:nvPr>
        </p:nvGraphicFramePr>
        <p:xfrm>
          <a:off x="6656769" y="9058400"/>
          <a:ext cx="6232639" cy="284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4429139-0EAC-448E-A109-6400CEAFB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842249"/>
              </p:ext>
            </p:extLst>
          </p:nvPr>
        </p:nvGraphicFramePr>
        <p:xfrm>
          <a:off x="13033424" y="3111605"/>
          <a:ext cx="6232640" cy="290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93C0F8C-BE12-4702-890C-27B94C0A4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270269"/>
              </p:ext>
            </p:extLst>
          </p:nvPr>
        </p:nvGraphicFramePr>
        <p:xfrm>
          <a:off x="13033424" y="6101038"/>
          <a:ext cx="6232640" cy="288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51626D9-EF29-4120-A6CC-1D8C9A2D8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922296"/>
              </p:ext>
            </p:extLst>
          </p:nvPr>
        </p:nvGraphicFramePr>
        <p:xfrm>
          <a:off x="13033424" y="9073412"/>
          <a:ext cx="6232640" cy="284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6" name="TextShape 34">
            <a:extLst>
              <a:ext uri="{FF2B5EF4-FFF2-40B4-BE49-F238E27FC236}">
                <a16:creationId xmlns:a16="http://schemas.microsoft.com/office/drawing/2014/main" id="{99B0AE0A-40F7-E1CE-A5D8-C51C7A5AE1B2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17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540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05" y="520669"/>
            <a:ext cx="17497902" cy="2160323"/>
          </a:xfrm>
        </p:spPr>
        <p:txBody>
          <a:bodyPr>
            <a:normAutofit fontScale="90000"/>
          </a:bodyPr>
          <a:lstStyle/>
          <a:p>
            <a:pPr>
              <a:lnSpc>
                <a:spcPts val="8000"/>
              </a:lnSpc>
            </a:pPr>
            <a:r>
              <a:rPr lang="pt-BR" dirty="0"/>
              <a:t>Amostra da variabilidade da </a:t>
            </a:r>
            <a:r>
              <a:rPr lang="pt-BR" b="1" dirty="0"/>
              <a:t>consequência</a:t>
            </a:r>
            <a:r>
              <a:rPr lang="pt-BR" dirty="0"/>
              <a:t> em diferentes estudos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69990A5-D727-4257-8C69-523A624F1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837046"/>
              </p:ext>
            </p:extLst>
          </p:nvPr>
        </p:nvGraphicFramePr>
        <p:xfrm>
          <a:off x="152082" y="2952577"/>
          <a:ext cx="6264696" cy="291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BDE2641-15F2-4D13-821A-5C7DD4EE8E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135332"/>
              </p:ext>
            </p:extLst>
          </p:nvPr>
        </p:nvGraphicFramePr>
        <p:xfrm>
          <a:off x="152082" y="5992317"/>
          <a:ext cx="6264696" cy="290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D1015D0-A7D0-4127-97C3-6DF7B94BB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943981"/>
              </p:ext>
            </p:extLst>
          </p:nvPr>
        </p:nvGraphicFramePr>
        <p:xfrm>
          <a:off x="152082" y="9021897"/>
          <a:ext cx="6264696" cy="285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11A23495-BDE2-440C-A769-99C26AF9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609784"/>
              </p:ext>
            </p:extLst>
          </p:nvPr>
        </p:nvGraphicFramePr>
        <p:xfrm>
          <a:off x="6560794" y="2952577"/>
          <a:ext cx="6264696" cy="291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9374773-46F6-46C4-BDF5-0E29677C6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885332"/>
              </p:ext>
            </p:extLst>
          </p:nvPr>
        </p:nvGraphicFramePr>
        <p:xfrm>
          <a:off x="6568884" y="5992317"/>
          <a:ext cx="6264696" cy="290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795C26F6-D197-4164-8976-4ECDA06B8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108055"/>
              </p:ext>
            </p:extLst>
          </p:nvPr>
        </p:nvGraphicFramePr>
        <p:xfrm>
          <a:off x="6568884" y="9021897"/>
          <a:ext cx="6264696" cy="285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E6E455F-76D0-49BB-AC9A-A985312A5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61867"/>
              </p:ext>
            </p:extLst>
          </p:nvPr>
        </p:nvGraphicFramePr>
        <p:xfrm>
          <a:off x="12968553" y="2952577"/>
          <a:ext cx="6264697" cy="291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D3B78AC8-0178-49C7-A486-5DE453173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42590"/>
              </p:ext>
            </p:extLst>
          </p:nvPr>
        </p:nvGraphicFramePr>
        <p:xfrm>
          <a:off x="12968553" y="9021897"/>
          <a:ext cx="6264697" cy="285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DBA66AD8-49D4-4018-985B-2BA1EF4F6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897847"/>
              </p:ext>
            </p:extLst>
          </p:nvPr>
        </p:nvGraphicFramePr>
        <p:xfrm>
          <a:off x="12991519" y="5982157"/>
          <a:ext cx="6241731" cy="290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TextShape 34">
            <a:extLst>
              <a:ext uri="{FF2B5EF4-FFF2-40B4-BE49-F238E27FC236}">
                <a16:creationId xmlns:a16="http://schemas.microsoft.com/office/drawing/2014/main" id="{C5D8846E-BF72-573B-8FB3-B5C8BA74DF0E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18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55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"/>
            <a:ext cx="19442113" cy="12961408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>
            <a:off x="3291637" y="6409531"/>
            <a:ext cx="1615047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148760" y="4123515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000" cap="all" dirty="0">
              <a:solidFill>
                <a:schemeClr val="bg1"/>
              </a:solidFill>
            </a:endParaRPr>
          </a:p>
          <a:p>
            <a:r>
              <a:rPr lang="pt-BR" sz="6000" cap="all" dirty="0">
                <a:solidFill>
                  <a:schemeClr val="bg1"/>
                </a:solidFill>
              </a:rPr>
              <a:t>Comentários finais</a:t>
            </a:r>
          </a:p>
        </p:txBody>
      </p:sp>
    </p:spTree>
    <p:extLst>
      <p:ext uri="{BB962C8B-B14F-4D97-AF65-F5344CB8AC3E}">
        <p14:creationId xmlns:p14="http://schemas.microsoft.com/office/powerpoint/2010/main" val="196127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6FFD9-EE7B-DADD-9264-905E20D07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  <a:p>
            <a:r>
              <a:rPr lang="pt-BR" dirty="0"/>
              <a:t>Estudo de caso real: manobras de tanqueiros na Baía de Sepetiba (RJ)</a:t>
            </a:r>
          </a:p>
          <a:p>
            <a:r>
              <a:rPr lang="pt-BR" dirty="0"/>
              <a:t>Variabilidade entre estudos</a:t>
            </a:r>
          </a:p>
          <a:p>
            <a:r>
              <a:rPr lang="pt-BR" dirty="0"/>
              <a:t>Comentários finais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Shape 34">
            <a:extLst>
              <a:ext uri="{FF2B5EF4-FFF2-40B4-BE49-F238E27FC236}">
                <a16:creationId xmlns:a16="http://schemas.microsoft.com/office/drawing/2014/main" id="{B1561CBB-2B43-75FA-0047-B37FC51F8985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2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814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6FFD9-EE7B-DADD-9264-905E20D0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06" y="3024453"/>
            <a:ext cx="17497902" cy="8857116"/>
          </a:xfrm>
        </p:spPr>
        <p:txBody>
          <a:bodyPr>
            <a:normAutofit fontScale="92500" lnSpcReduction="10000"/>
          </a:bodyPr>
          <a:lstStyle/>
          <a:p>
            <a:r>
              <a:rPr lang="pt-BR" sz="4000" dirty="0"/>
              <a:t>O APR discutida serviu como ponto de partida para:</a:t>
            </a:r>
          </a:p>
          <a:p>
            <a:pPr lvl="1"/>
            <a:r>
              <a:rPr lang="pt-BR" sz="3200" dirty="0"/>
              <a:t>compreender o risco total associado às operações dos petroleiros Suezmax no terminal da Baía de Sepetiba em estudo;</a:t>
            </a:r>
          </a:p>
          <a:p>
            <a:pPr lvl="1"/>
            <a:r>
              <a:rPr lang="pt-BR" sz="3200" dirty="0"/>
              <a:t>a identificação dos eventos que contribuem significativamente para o risco total, e;</a:t>
            </a:r>
          </a:p>
          <a:p>
            <a:pPr lvl="1"/>
            <a:r>
              <a:rPr lang="pt-BR" sz="3200" dirty="0"/>
              <a:t>a proposição de medidas de mitigação e contingência para os eventos de perigo identificados.</a:t>
            </a:r>
          </a:p>
          <a:p>
            <a:r>
              <a:rPr lang="pt-BR" sz="4000" dirty="0"/>
              <a:t>As simulações em tempo real reduziram as incertezas observadas nas sessões de APR e permitiram um levantamento mais objetivo das ações de mitigação e contingência para eventos considerados de maior risco. Os </a:t>
            </a:r>
            <a:r>
              <a:rPr lang="pt-BR" sz="4000" i="1" dirty="0"/>
              <a:t>insights </a:t>
            </a:r>
            <a:r>
              <a:rPr lang="pt-BR" sz="4000" dirty="0"/>
              <a:t>obtidos nas simulações foram explorados na Sessão de Consolidação do APR, revisando ou sustentando os resultados discutidos nas sessões iniciais.</a:t>
            </a:r>
          </a:p>
          <a:p>
            <a:r>
              <a:rPr lang="pt-BR" sz="4000" dirty="0"/>
              <a:t>O estudo dos resultados de diferentes APRs apontam para a variabilidade das categorias de frequência e consequência atribuídas para eventos de perigo semelhantes, reforçando a importância de:</a:t>
            </a:r>
          </a:p>
          <a:p>
            <a:pPr lvl="1"/>
            <a:r>
              <a:rPr lang="pt-BR" sz="3200" dirty="0"/>
              <a:t>consulta aos especialistas locais </a:t>
            </a:r>
          </a:p>
          <a:p>
            <a:pPr lvl="1"/>
            <a:r>
              <a:rPr lang="pt-BR" sz="3200" dirty="0"/>
              <a:t>simulações para o entendimento das consequências dos eventos de perigo</a:t>
            </a:r>
          </a:p>
          <a:p>
            <a:pPr lvl="1"/>
            <a:r>
              <a:rPr lang="pt-BR" sz="3200" dirty="0"/>
              <a:t>monitoramento do risco (após a implantação da operação, incluindo a atualização da análise)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Shape 34">
            <a:extLst>
              <a:ext uri="{FF2B5EF4-FFF2-40B4-BE49-F238E27FC236}">
                <a16:creationId xmlns:a16="http://schemas.microsoft.com/office/drawing/2014/main" id="{B1561CBB-2B43-75FA-0047-B37FC51F8985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20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074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capa-01.jpg"/>
          <p:cNvPicPr>
            <a:picLocks noChangeAspect="1"/>
          </p:cNvPicPr>
          <p:nvPr/>
        </p:nvPicPr>
        <p:blipFill rotWithShape="1">
          <a:blip r:embed="rId3"/>
          <a:srcRect l="-78" b="-1006"/>
          <a:stretch/>
        </p:blipFill>
        <p:spPr>
          <a:xfrm>
            <a:off x="-124218" y="-1"/>
            <a:ext cx="19597432" cy="1310570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09195E-B0C8-BBF4-D426-84F9A848E9DB}"/>
              </a:ext>
            </a:extLst>
          </p:cNvPr>
          <p:cNvSpPr txBox="1">
            <a:spLocks/>
          </p:cNvSpPr>
          <p:nvPr/>
        </p:nvSpPr>
        <p:spPr>
          <a:xfrm>
            <a:off x="-124218" y="5201554"/>
            <a:ext cx="19474307" cy="3645394"/>
          </a:xfrm>
          <a:prstGeom prst="rect">
            <a:avLst/>
          </a:prstGeom>
        </p:spPr>
        <p:txBody>
          <a:bodyPr vert="horz" lIns="145816" tIns="72908" rIns="145816" bIns="729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pt-BR" sz="3827" dirty="0">
              <a:solidFill>
                <a:schemeClr val="bg1"/>
              </a:solidFill>
            </a:endParaRPr>
          </a:p>
          <a:p>
            <a:pPr algn="ctr"/>
            <a:r>
              <a:rPr lang="pt-BR" sz="3827" dirty="0">
                <a:solidFill>
                  <a:schemeClr val="bg1"/>
                </a:solidFill>
              </a:rPr>
              <a:t>Marcos Coelho Maturana</a:t>
            </a:r>
          </a:p>
          <a:p>
            <a:pPr algn="ctr"/>
            <a:r>
              <a:rPr lang="pt-BR" sz="2870" dirty="0">
                <a:solidFill>
                  <a:schemeClr val="bg1"/>
                </a:solidFill>
              </a:rPr>
              <a:t>(marcos@labrisco.usp.br)</a:t>
            </a:r>
            <a:endParaRPr lang="pt-BR" sz="5103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968884" y="805318"/>
            <a:ext cx="8381205" cy="185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5741" dirty="0">
                <a:solidFill>
                  <a:schemeClr val="bg1"/>
                </a:solidFill>
              </a:rPr>
              <a:t> </a:t>
            </a:r>
            <a:r>
              <a:rPr lang="pt-BR" sz="3189" b="1" dirty="0">
                <a:solidFill>
                  <a:schemeClr val="bg1"/>
                </a:solidFill>
              </a:rPr>
              <a:t>1º SEMINÁRIO DE PLANEJAMENTO PORTUÁRIO</a:t>
            </a:r>
          </a:p>
          <a:p>
            <a:pPr algn="r"/>
            <a:r>
              <a:rPr lang="pt-BR" sz="5741" b="1" dirty="0">
                <a:solidFill>
                  <a:schemeClr val="bg1"/>
                </a:solidFill>
              </a:rPr>
              <a:t>Praticagem do Brasil </a:t>
            </a:r>
            <a:endParaRPr lang="pt-BR" sz="574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4F029A-2A5F-569E-7ACD-692C215E3800}"/>
              </a:ext>
            </a:extLst>
          </p:cNvPr>
          <p:cNvSpPr txBox="1"/>
          <p:nvPr/>
        </p:nvSpPr>
        <p:spPr>
          <a:xfrm>
            <a:off x="0" y="4647751"/>
            <a:ext cx="194743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cap="all" dirty="0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6699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6FFD9-EE7B-DADD-9264-905E20D0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704" y="3240609"/>
            <a:ext cx="11917304" cy="7315927"/>
          </a:xfrm>
        </p:spPr>
        <p:txBody>
          <a:bodyPr>
            <a:normAutofit fontScale="85000" lnSpcReduction="10000"/>
          </a:bodyPr>
          <a:lstStyle/>
          <a:p>
            <a:r>
              <a:rPr lang="pt-BR" sz="6000" dirty="0"/>
              <a:t>Normas da </a:t>
            </a:r>
            <a:r>
              <a:rPr lang="pt-BR" sz="6000" b="1" dirty="0"/>
              <a:t>Autoridade Marítima Brasileira</a:t>
            </a:r>
            <a:r>
              <a:rPr lang="pt-BR" sz="6000" dirty="0"/>
              <a:t> (e.g., NORMAM 11) requerem que novos empreendimentos sejam acompanhados de análise de risco</a:t>
            </a:r>
          </a:p>
          <a:p>
            <a:r>
              <a:rPr lang="pt-BR" sz="6000" dirty="0"/>
              <a:t>Essas normas estão alinhadas com padrões internacionais, como os guias da </a:t>
            </a:r>
            <a:r>
              <a:rPr lang="pt-BR" sz="6000" b="1" dirty="0"/>
              <a:t>PIANC</a:t>
            </a:r>
            <a:r>
              <a:rPr lang="pt-BR" sz="6000" dirty="0"/>
              <a:t>, da </a:t>
            </a:r>
            <a:r>
              <a:rPr lang="pt-BR" sz="6000" b="1" dirty="0"/>
              <a:t>IMO</a:t>
            </a:r>
            <a:r>
              <a:rPr lang="pt-BR" sz="6000" dirty="0"/>
              <a:t> e da </a:t>
            </a:r>
            <a:r>
              <a:rPr lang="pt-BR" sz="6000" b="1" dirty="0"/>
              <a:t>IALA</a:t>
            </a:r>
          </a:p>
          <a:p>
            <a:r>
              <a:rPr lang="pt-BR" sz="6000" dirty="0"/>
              <a:t>Melhor distribuição de recursos</a:t>
            </a:r>
          </a:p>
          <a:p>
            <a:r>
              <a:rPr lang="pt-BR" sz="6000" dirty="0"/>
              <a:t>Melhoria de imagem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stomShape 3">
            <a:extLst>
              <a:ext uri="{FF2B5EF4-FFF2-40B4-BE49-F238E27FC236}">
                <a16:creationId xmlns:a16="http://schemas.microsoft.com/office/drawing/2014/main" id="{2D87DCF3-D6F4-5A2F-B9E6-9490C6DFC6DF}"/>
              </a:ext>
            </a:extLst>
          </p:cNvPr>
          <p:cNvSpPr/>
          <p:nvPr/>
        </p:nvSpPr>
        <p:spPr>
          <a:xfrm>
            <a:off x="643960" y="3255413"/>
            <a:ext cx="5044648" cy="3355355"/>
          </a:xfrm>
          <a:prstGeom prst="rect">
            <a:avLst/>
          </a:prstGeom>
          <a:gradFill rotWithShape="0">
            <a:gsLst>
              <a:gs pos="0">
                <a:srgbClr val="A1C7DE"/>
              </a:gs>
              <a:gs pos="100000">
                <a:srgbClr val="94BDD6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143520" tIns="71760" rIns="143520" bIns="717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-2" dirty="0" err="1">
                <a:solidFill>
                  <a:srgbClr val="000000"/>
                </a:solidFill>
                <a:latin typeface="Trebuchet MS"/>
              </a:rPr>
              <a:t>Requisitos</a:t>
            </a: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4800" b="1" spc="-2" dirty="0" err="1">
                <a:solidFill>
                  <a:srgbClr val="000000"/>
                </a:solidFill>
                <a:latin typeface="Trebuchet MS"/>
              </a:rPr>
              <a:t>regulatórios</a:t>
            </a:r>
            <a:endParaRPr lang="en-US" sz="4800" spc="-2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C4F6E94C-72E2-0AC6-BEBA-EC3CC8CF2216}"/>
              </a:ext>
            </a:extLst>
          </p:cNvPr>
          <p:cNvSpPr/>
          <p:nvPr/>
        </p:nvSpPr>
        <p:spPr>
          <a:xfrm>
            <a:off x="643960" y="6985025"/>
            <a:ext cx="5044648" cy="3355355"/>
          </a:xfrm>
          <a:prstGeom prst="rect">
            <a:avLst/>
          </a:prstGeom>
          <a:gradFill rotWithShape="0">
            <a:gsLst>
              <a:gs pos="0">
                <a:srgbClr val="A1C7DE"/>
              </a:gs>
              <a:gs pos="100000">
                <a:srgbClr val="94BDD6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143520" tIns="71760" rIns="143520" bIns="717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-2" dirty="0" err="1">
                <a:solidFill>
                  <a:srgbClr val="000000"/>
                </a:solidFill>
                <a:latin typeface="Trebuchet MS"/>
              </a:rPr>
              <a:t>Melhoria</a:t>
            </a: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de </a:t>
            </a:r>
            <a:r>
              <a:rPr lang="en-US" sz="4800" b="1" spc="-2" dirty="0" err="1">
                <a:solidFill>
                  <a:srgbClr val="000000"/>
                </a:solidFill>
                <a:latin typeface="Trebuchet MS"/>
              </a:rPr>
              <a:t>desempenho</a:t>
            </a:r>
            <a:endParaRPr lang="en-US" sz="4800" spc="-2" dirty="0">
              <a:latin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77A9E1-B6FB-DAE3-65B7-5F07F9E185F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947608" y="10297393"/>
            <a:ext cx="6846456" cy="1739457"/>
          </a:xfrm>
          <a:prstGeom prst="rect">
            <a:avLst/>
          </a:prstGeom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8943E26-7EDB-E76C-A419-FD91A55E3EE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50733" y="10638395"/>
            <a:ext cx="4212011" cy="1057452"/>
          </a:xfrm>
          <a:prstGeom prst="rect">
            <a:avLst/>
          </a:prstGeom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5C7CEE-7823-B9CC-6ABB-B8E15EC70A0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227143" y="10436894"/>
            <a:ext cx="1476529" cy="1460455"/>
          </a:xfrm>
          <a:prstGeom prst="rect">
            <a:avLst/>
          </a:prstGeom>
          <a:ln>
            <a:noFill/>
          </a:ln>
        </p:spPr>
      </p:pic>
      <p:pic>
        <p:nvPicPr>
          <p:cNvPr id="11" name="Picture 2" descr="About IALA - IALA AISM">
            <a:extLst>
              <a:ext uri="{FF2B5EF4-FFF2-40B4-BE49-F238E27FC236}">
                <a16:creationId xmlns:a16="http://schemas.microsoft.com/office/drawing/2014/main" id="{13E339D4-E54A-C592-5D21-61CE93AE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79" y="10376319"/>
            <a:ext cx="1476529" cy="15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stomShape 3">
            <a:extLst>
              <a:ext uri="{FF2B5EF4-FFF2-40B4-BE49-F238E27FC236}">
                <a16:creationId xmlns:a16="http://schemas.microsoft.com/office/drawing/2014/main" id="{B2F72184-7E29-3A49-04B9-47678E6DA4BD}"/>
              </a:ext>
            </a:extLst>
          </p:cNvPr>
          <p:cNvSpPr/>
          <p:nvPr/>
        </p:nvSpPr>
        <p:spPr>
          <a:xfrm>
            <a:off x="648049" y="3262921"/>
            <a:ext cx="5044648" cy="3355355"/>
          </a:xfrm>
          <a:prstGeom prst="rect">
            <a:avLst/>
          </a:prstGeom>
          <a:gradFill rotWithShape="0">
            <a:gsLst>
              <a:gs pos="0">
                <a:srgbClr val="A1C7DE"/>
              </a:gs>
              <a:gs pos="100000">
                <a:srgbClr val="94BDD6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143520" tIns="71760" rIns="143520" bIns="717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-2" dirty="0" err="1">
                <a:solidFill>
                  <a:srgbClr val="000000"/>
                </a:solidFill>
                <a:latin typeface="Trebuchet MS"/>
              </a:rPr>
              <a:t>Requisitos</a:t>
            </a: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4800" b="1" spc="-2" dirty="0" err="1">
                <a:solidFill>
                  <a:srgbClr val="000000"/>
                </a:solidFill>
                <a:latin typeface="Trebuchet MS"/>
              </a:rPr>
              <a:t>regulatórios</a:t>
            </a:r>
            <a:endParaRPr lang="en-US" sz="4800" spc="-2" dirty="0">
              <a:latin typeface="Arial"/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F2C13910-5627-D283-E46C-7601FC084CD0}"/>
              </a:ext>
            </a:extLst>
          </p:cNvPr>
          <p:cNvSpPr/>
          <p:nvPr/>
        </p:nvSpPr>
        <p:spPr>
          <a:xfrm>
            <a:off x="648049" y="6992533"/>
            <a:ext cx="5044648" cy="3355355"/>
          </a:xfrm>
          <a:prstGeom prst="rect">
            <a:avLst/>
          </a:prstGeom>
          <a:gradFill rotWithShape="0">
            <a:gsLst>
              <a:gs pos="0">
                <a:srgbClr val="A1C7DE"/>
              </a:gs>
              <a:gs pos="100000">
                <a:srgbClr val="94BDD6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143520" tIns="71760" rIns="143520" bIns="717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-2" dirty="0" err="1">
                <a:solidFill>
                  <a:srgbClr val="000000"/>
                </a:solidFill>
                <a:latin typeface="Trebuchet MS"/>
              </a:rPr>
              <a:t>Melhoria</a:t>
            </a: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de </a:t>
            </a:r>
            <a:r>
              <a:rPr lang="en-US" sz="4800" b="1" spc="-2" dirty="0" err="1">
                <a:solidFill>
                  <a:srgbClr val="000000"/>
                </a:solidFill>
                <a:latin typeface="Trebuchet MS"/>
              </a:rPr>
              <a:t>desempenho</a:t>
            </a:r>
            <a:endParaRPr lang="en-US" sz="4800" spc="-2" dirty="0">
              <a:latin typeface="Arial"/>
            </a:endParaRPr>
          </a:p>
        </p:txBody>
      </p:sp>
      <p:sp>
        <p:nvSpPr>
          <p:cNvPr id="14" name="TextShape 34">
            <a:extLst>
              <a:ext uri="{FF2B5EF4-FFF2-40B4-BE49-F238E27FC236}">
                <a16:creationId xmlns:a16="http://schemas.microsoft.com/office/drawing/2014/main" id="{E6DD5E08-3BCB-B315-AF40-992C5883426B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3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77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6FFD9-EE7B-DADD-9264-905E20D0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568" y="6423765"/>
            <a:ext cx="13435768" cy="3873628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2000"/>
              </a:spcBef>
            </a:pPr>
            <a:r>
              <a:rPr lang="en-US" sz="4000" b="1" dirty="0" err="1"/>
              <a:t>Identificar</a:t>
            </a:r>
            <a:r>
              <a:rPr lang="en-US" sz="4000" b="1" dirty="0"/>
              <a:t> </a:t>
            </a:r>
            <a:r>
              <a:rPr lang="en-US" sz="4000" b="1" dirty="0" err="1"/>
              <a:t>perigos</a:t>
            </a:r>
            <a:r>
              <a:rPr lang="en-US" sz="4000" b="1" dirty="0"/>
              <a:t>, </a:t>
            </a:r>
            <a:r>
              <a:rPr lang="en-US" sz="4000" b="1" dirty="0" err="1"/>
              <a:t>eventos</a:t>
            </a:r>
            <a:r>
              <a:rPr lang="en-US" sz="4000" b="1" dirty="0"/>
              <a:t> de perigo e </a:t>
            </a:r>
            <a:r>
              <a:rPr lang="en-US" sz="4000" b="1" dirty="0" err="1"/>
              <a:t>medidas</a:t>
            </a:r>
            <a:r>
              <a:rPr lang="en-US" sz="4000" b="1" dirty="0"/>
              <a:t> </a:t>
            </a:r>
            <a:r>
              <a:rPr lang="en-US" sz="4000" b="1" dirty="0" err="1"/>
              <a:t>previstas</a:t>
            </a:r>
            <a:endParaRPr lang="en-US" sz="4000" b="1" dirty="0"/>
          </a:p>
          <a:p>
            <a:pPr>
              <a:lnSpc>
                <a:spcPts val="3500"/>
              </a:lnSpc>
              <a:spcBef>
                <a:spcPts val="2000"/>
              </a:spcBef>
            </a:pPr>
            <a:r>
              <a:rPr lang="en-US" sz="4000" b="1" dirty="0" err="1"/>
              <a:t>Avaliar</a:t>
            </a:r>
            <a:r>
              <a:rPr lang="en-US" sz="4000" b="1" dirty="0"/>
              <a:t> </a:t>
            </a:r>
            <a:r>
              <a:rPr lang="en-US" sz="4000" b="1" dirty="0" err="1"/>
              <a:t>causas</a:t>
            </a:r>
            <a:r>
              <a:rPr lang="en-US" sz="4000" b="1" dirty="0"/>
              <a:t> e </a:t>
            </a:r>
            <a:r>
              <a:rPr lang="en-US" sz="4000" b="1" dirty="0" err="1"/>
              <a:t>efeitos</a:t>
            </a:r>
            <a:r>
              <a:rPr lang="en-US" sz="4000" b="1" dirty="0"/>
              <a:t> dos </a:t>
            </a:r>
            <a:r>
              <a:rPr lang="en-US" sz="4000" b="1" dirty="0" err="1"/>
              <a:t>potenciais</a:t>
            </a:r>
            <a:r>
              <a:rPr lang="en-US" sz="4000" b="1" dirty="0"/>
              <a:t> </a:t>
            </a:r>
            <a:r>
              <a:rPr lang="en-US" sz="4000" b="1" dirty="0" err="1"/>
              <a:t>acidentes</a:t>
            </a:r>
            <a:endParaRPr lang="en-US" sz="4000" b="1" dirty="0"/>
          </a:p>
          <a:p>
            <a:pPr>
              <a:lnSpc>
                <a:spcPts val="3500"/>
              </a:lnSpc>
              <a:spcBef>
                <a:spcPts val="2000"/>
              </a:spcBef>
            </a:pPr>
            <a:r>
              <a:rPr lang="en-US" sz="4000" b="1" dirty="0" err="1"/>
              <a:t>Classificar</a:t>
            </a:r>
            <a:r>
              <a:rPr lang="en-US" sz="4000" b="1" dirty="0"/>
              <a:t> </a:t>
            </a:r>
            <a:r>
              <a:rPr lang="en-US" sz="4000" b="1" dirty="0" err="1"/>
              <a:t>os</a:t>
            </a:r>
            <a:r>
              <a:rPr lang="en-US" sz="4000" b="1" dirty="0"/>
              <a:t> </a:t>
            </a:r>
            <a:r>
              <a:rPr lang="en-US" sz="4000" b="1" dirty="0" err="1"/>
              <a:t>eventos</a:t>
            </a:r>
            <a:r>
              <a:rPr lang="en-US" sz="4000" b="1" dirty="0"/>
              <a:t> de perigo (</a:t>
            </a:r>
            <a:r>
              <a:rPr lang="en-US" sz="4000" b="1" dirty="0" err="1"/>
              <a:t>categorias</a:t>
            </a:r>
            <a:r>
              <a:rPr lang="en-US" sz="4000" b="1" dirty="0"/>
              <a:t> de </a:t>
            </a:r>
            <a:r>
              <a:rPr lang="en-US" sz="4000" b="1" dirty="0" err="1"/>
              <a:t>frequência</a:t>
            </a:r>
            <a:r>
              <a:rPr lang="en-US" sz="4000" b="1" dirty="0"/>
              <a:t>, de </a:t>
            </a:r>
            <a:r>
              <a:rPr lang="en-US" sz="4000" b="1" dirty="0" err="1"/>
              <a:t>consequência</a:t>
            </a:r>
            <a:r>
              <a:rPr lang="en-US" sz="4000" b="1" dirty="0"/>
              <a:t> e de </a:t>
            </a:r>
            <a:r>
              <a:rPr lang="en-US" sz="4000" b="1" dirty="0" err="1"/>
              <a:t>risco</a:t>
            </a:r>
            <a:r>
              <a:rPr lang="en-US" sz="4000" b="1" dirty="0"/>
              <a:t>)</a:t>
            </a:r>
          </a:p>
          <a:p>
            <a:pPr>
              <a:lnSpc>
                <a:spcPts val="3500"/>
              </a:lnSpc>
              <a:spcBef>
                <a:spcPts val="2000"/>
              </a:spcBef>
            </a:pPr>
            <a:r>
              <a:rPr lang="en-US" sz="4000" b="1" dirty="0" err="1"/>
              <a:t>Listar</a:t>
            </a:r>
            <a:r>
              <a:rPr lang="en-US" sz="4000" b="1" dirty="0"/>
              <a:t> </a:t>
            </a:r>
            <a:r>
              <a:rPr lang="en-US" sz="4000" b="1" dirty="0" err="1"/>
              <a:t>possíveis</a:t>
            </a:r>
            <a:r>
              <a:rPr lang="en-US" sz="4000" b="1" dirty="0"/>
              <a:t> </a:t>
            </a:r>
            <a:r>
              <a:rPr lang="en-US" sz="4000" b="1" dirty="0" err="1"/>
              <a:t>alternativas</a:t>
            </a:r>
            <a:r>
              <a:rPr lang="en-US" sz="4000" b="1" dirty="0"/>
              <a:t> de </a:t>
            </a:r>
            <a:r>
              <a:rPr lang="en-US" sz="4000" b="1" dirty="0" err="1"/>
              <a:t>medidas</a:t>
            </a:r>
            <a:r>
              <a:rPr lang="en-US" sz="4000" b="1" dirty="0"/>
              <a:t> de </a:t>
            </a:r>
            <a:r>
              <a:rPr lang="en-US" sz="4000" b="1" dirty="0" err="1"/>
              <a:t>controle</a:t>
            </a:r>
            <a:r>
              <a:rPr lang="en-US" sz="4000" b="1" dirty="0"/>
              <a:t> de </a:t>
            </a:r>
            <a:r>
              <a:rPr lang="en-US" sz="4000" b="1" dirty="0" err="1"/>
              <a:t>risco</a:t>
            </a:r>
            <a:r>
              <a:rPr lang="en-US" sz="4000" b="1" dirty="0"/>
              <a:t> para </a:t>
            </a:r>
            <a:r>
              <a:rPr lang="en-US" sz="4000" b="1" dirty="0" err="1"/>
              <a:t>os</a:t>
            </a:r>
            <a:r>
              <a:rPr lang="en-US" sz="4000" b="1" dirty="0"/>
              <a:t> </a:t>
            </a:r>
            <a:r>
              <a:rPr lang="en-US" sz="4000" b="1" dirty="0" err="1"/>
              <a:t>eventos</a:t>
            </a:r>
            <a:r>
              <a:rPr lang="en-US" sz="4000" b="1" dirty="0"/>
              <a:t> </a:t>
            </a:r>
            <a:r>
              <a:rPr lang="en-US" sz="4000" b="1" dirty="0" err="1"/>
              <a:t>críticos</a:t>
            </a:r>
            <a:endParaRPr lang="en-US" sz="4000" b="1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stomShape 3">
            <a:extLst>
              <a:ext uri="{FF2B5EF4-FFF2-40B4-BE49-F238E27FC236}">
                <a16:creationId xmlns:a16="http://schemas.microsoft.com/office/drawing/2014/main" id="{2D87DCF3-D6F4-5A2F-B9E6-9490C6DFC6DF}"/>
              </a:ext>
            </a:extLst>
          </p:cNvPr>
          <p:cNvSpPr/>
          <p:nvPr/>
        </p:nvSpPr>
        <p:spPr>
          <a:xfrm>
            <a:off x="643960" y="3073230"/>
            <a:ext cx="18150104" cy="310468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143520" tIns="71760" rIns="143520" bIns="7176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  </a:t>
            </a:r>
            <a:r>
              <a:rPr lang="en-US" sz="4800" b="1" u="sng" spc="-2" dirty="0" err="1">
                <a:solidFill>
                  <a:srgbClr val="000000"/>
                </a:solidFill>
                <a:latin typeface="Trebuchet MS"/>
              </a:rPr>
              <a:t>Preparação</a:t>
            </a: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4800" b="1" u="sng" spc="-2" dirty="0">
                <a:solidFill>
                  <a:srgbClr val="000000"/>
                </a:solidFill>
                <a:latin typeface="Trebuchet MS"/>
              </a:rPr>
              <a:t>para a </a:t>
            </a:r>
            <a:r>
              <a:rPr lang="en-US" sz="4800" b="1" u="sng" spc="-2" dirty="0" err="1">
                <a:solidFill>
                  <a:srgbClr val="000000"/>
                </a:solidFill>
                <a:latin typeface="Trebuchet MS"/>
              </a:rPr>
              <a:t>análise</a:t>
            </a:r>
            <a:endParaRPr lang="en-US" sz="4800" u="sng" spc="-2" dirty="0">
              <a:latin typeface="Arial"/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F2C13910-5627-D283-E46C-7601FC084CD0}"/>
              </a:ext>
            </a:extLst>
          </p:cNvPr>
          <p:cNvSpPr/>
          <p:nvPr/>
        </p:nvSpPr>
        <p:spPr>
          <a:xfrm>
            <a:off x="643960" y="6264726"/>
            <a:ext cx="18150104" cy="581784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143520" tIns="71760" rIns="143520" bIns="7176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   </a:t>
            </a:r>
            <a:r>
              <a:rPr lang="en-US" sz="4800" b="1" u="sng" spc="-2" dirty="0" err="1">
                <a:solidFill>
                  <a:srgbClr val="000000"/>
                </a:solidFill>
                <a:latin typeface="Trebuchet MS"/>
              </a:rPr>
              <a:t>Realização</a:t>
            </a: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4800" b="1" spc="-2" dirty="0">
                <a:solidFill>
                  <a:srgbClr val="000000"/>
                </a:solidFill>
                <a:latin typeface="Trebuchet MS"/>
              </a:rPr>
              <a:t>    </a:t>
            </a:r>
            <a:r>
              <a:rPr lang="en-US" sz="1800" b="1" spc="-2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4800" b="1" u="sng" spc="-2" dirty="0">
                <a:solidFill>
                  <a:srgbClr val="000000"/>
                </a:solidFill>
                <a:latin typeface="Trebuchet MS"/>
              </a:rPr>
              <a:t>da </a:t>
            </a:r>
            <a:r>
              <a:rPr lang="en-US" sz="4800" b="1" u="sng" spc="-2" dirty="0" err="1">
                <a:solidFill>
                  <a:srgbClr val="000000"/>
                </a:solidFill>
                <a:latin typeface="Trebuchet MS"/>
              </a:rPr>
              <a:t>análise</a:t>
            </a:r>
            <a:endParaRPr lang="en-US" sz="4800" b="1" u="sng" spc="-2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endParaRPr lang="en-US" sz="4800" b="1" u="sng" spc="-2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endParaRPr lang="en-US" sz="4800" b="1" u="sng" spc="-2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endParaRPr lang="en-US" sz="4800" u="sng" spc="-2" dirty="0">
              <a:latin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9622A0-CAAC-7363-3CDE-CE6C83C784D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48496" y="9180667"/>
            <a:ext cx="3459991" cy="2484878"/>
          </a:xfrm>
          <a:prstGeom prst="rect">
            <a:avLst/>
          </a:prstGeom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7FF18B8-79E1-1FD6-CD17-875A6916E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84" r="222" b="2882"/>
          <a:stretch/>
        </p:blipFill>
        <p:spPr>
          <a:xfrm>
            <a:off x="6946704" y="10270714"/>
            <a:ext cx="4824536" cy="136438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5A0EEB0-F66B-138E-356E-D07B22A9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44" y="10272366"/>
            <a:ext cx="3888432" cy="138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F538DA97-5986-1D36-85BF-CD6AA23EBE35}"/>
              </a:ext>
            </a:extLst>
          </p:cNvPr>
          <p:cNvSpPr txBox="1">
            <a:spLocks/>
          </p:cNvSpPr>
          <p:nvPr/>
        </p:nvSpPr>
        <p:spPr>
          <a:xfrm>
            <a:off x="5328568" y="3073230"/>
            <a:ext cx="13435768" cy="3263723"/>
          </a:xfrm>
          <a:prstGeom prst="rect">
            <a:avLst/>
          </a:prstGeom>
        </p:spPr>
        <p:txBody>
          <a:bodyPr vert="horz" lIns="185166" tIns="92583" rIns="185166" bIns="92583" rtlCol="0">
            <a:normAutofit lnSpcReduction="10000"/>
          </a:bodyPr>
          <a:lstStyle>
            <a:lvl1pPr marL="694373" indent="-694373" algn="l" defTabSz="18516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04474" indent="-578644" algn="l" defTabSz="18516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4575" indent="-462915" algn="l" defTabSz="18516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405" indent="-462915" algn="l" defTabSz="18516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66235" indent="-462915" algn="l" defTabSz="18516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92065" indent="-462915" algn="l" defTabSz="18516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17895" indent="-462915" algn="l" defTabSz="18516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43725" indent="-462915" algn="l" defTabSz="18516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69555" indent="-462915" algn="l" defTabSz="18516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4000" b="1" dirty="0" err="1"/>
              <a:t>Juntar</a:t>
            </a:r>
            <a:r>
              <a:rPr lang="en-US" sz="4000" b="1" dirty="0"/>
              <a:t> </a:t>
            </a:r>
            <a:r>
              <a:rPr lang="en-US" sz="4000" b="1" dirty="0" err="1"/>
              <a:t>informações</a:t>
            </a:r>
            <a:r>
              <a:rPr lang="en-US" sz="4000" b="1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3200" dirty="0" err="1"/>
              <a:t>navios-tipo</a:t>
            </a:r>
            <a:r>
              <a:rPr lang="en-US" sz="3200" dirty="0"/>
              <a:t>, </a:t>
            </a:r>
            <a:r>
              <a:rPr lang="en-US" sz="3200" dirty="0" err="1"/>
              <a:t>terminais</a:t>
            </a:r>
            <a:r>
              <a:rPr lang="en-US" sz="3200" dirty="0"/>
              <a:t>, </a:t>
            </a:r>
            <a:r>
              <a:rPr lang="en-US" sz="3200" dirty="0" err="1"/>
              <a:t>canais</a:t>
            </a:r>
            <a:r>
              <a:rPr lang="en-US" sz="3200" dirty="0"/>
              <a:t>, etc.</a:t>
            </a:r>
          </a:p>
          <a:p>
            <a:pPr lvl="1">
              <a:spcBef>
                <a:spcPts val="0"/>
              </a:spcBef>
            </a:pPr>
            <a:r>
              <a:rPr lang="en-US" sz="3200" dirty="0" err="1"/>
              <a:t>experiências</a:t>
            </a:r>
            <a:r>
              <a:rPr lang="en-US" sz="3200" dirty="0"/>
              <a:t> </a:t>
            </a:r>
            <a:r>
              <a:rPr lang="en-US" sz="3200" dirty="0" err="1"/>
              <a:t>semelhantes</a:t>
            </a:r>
            <a:r>
              <a:rPr lang="en-US" sz="3200" dirty="0"/>
              <a:t> (e.g. </a:t>
            </a:r>
            <a:r>
              <a:rPr lang="en-US" sz="3200" dirty="0" err="1"/>
              <a:t>manobras</a:t>
            </a:r>
            <a:r>
              <a:rPr lang="en-US" sz="3200" dirty="0"/>
              <a:t>, simulações e </a:t>
            </a:r>
            <a:r>
              <a:rPr lang="en-US" sz="3200" dirty="0" err="1"/>
              <a:t>análises</a:t>
            </a:r>
            <a:r>
              <a:rPr lang="en-US" sz="3200" dirty="0"/>
              <a:t> </a:t>
            </a:r>
            <a:r>
              <a:rPr lang="en-US" sz="3200" dirty="0" err="1"/>
              <a:t>semelhantes</a:t>
            </a:r>
            <a:r>
              <a:rPr lang="en-US" sz="3200" dirty="0"/>
              <a:t>)</a:t>
            </a:r>
          </a:p>
          <a:p>
            <a:pPr>
              <a:spcBef>
                <a:spcPts val="600"/>
              </a:spcBef>
            </a:pPr>
            <a:r>
              <a:rPr lang="en-US" sz="4000" b="1" dirty="0" err="1"/>
              <a:t>Descrever</a:t>
            </a:r>
            <a:r>
              <a:rPr lang="en-US" sz="4000" b="1" dirty="0"/>
              <a:t> </a:t>
            </a:r>
            <a:r>
              <a:rPr lang="en-US" sz="4000" b="1" dirty="0" err="1"/>
              <a:t>conceitualmente</a:t>
            </a:r>
            <a:r>
              <a:rPr lang="en-US" sz="4000" b="1" dirty="0"/>
              <a:t> o </a:t>
            </a:r>
            <a:r>
              <a:rPr lang="en-US" sz="4000" b="1" dirty="0" err="1"/>
              <a:t>sistema</a:t>
            </a:r>
            <a:endParaRPr lang="en-US" sz="4000" b="1" dirty="0"/>
          </a:p>
          <a:p>
            <a:pPr lvl="1">
              <a:spcBef>
                <a:spcPts val="0"/>
              </a:spcBef>
            </a:pPr>
            <a:r>
              <a:rPr lang="en-US" sz="3200" dirty="0" err="1"/>
              <a:t>Objetivos</a:t>
            </a:r>
            <a:r>
              <a:rPr lang="en-US" sz="3200" dirty="0"/>
              <a:t>, requisites </a:t>
            </a:r>
            <a:r>
              <a:rPr lang="en-US" sz="3200" dirty="0" err="1"/>
              <a:t>operacionais</a:t>
            </a:r>
            <a:r>
              <a:rPr lang="en-US" sz="3200" dirty="0"/>
              <a:t>, </a:t>
            </a:r>
            <a:r>
              <a:rPr lang="en-US" sz="3200" dirty="0" err="1"/>
              <a:t>etapas</a:t>
            </a:r>
            <a:r>
              <a:rPr lang="en-US" sz="3200" dirty="0"/>
              <a:t> de </a:t>
            </a:r>
            <a:r>
              <a:rPr lang="en-US" sz="3200" dirty="0" err="1"/>
              <a:t>manobras</a:t>
            </a:r>
            <a:r>
              <a:rPr lang="en-US" sz="3200" dirty="0"/>
              <a:t>, etc.</a:t>
            </a:r>
          </a:p>
        </p:txBody>
      </p:sp>
      <p:sp>
        <p:nvSpPr>
          <p:cNvPr id="18" name="TextShape 34">
            <a:extLst>
              <a:ext uri="{FF2B5EF4-FFF2-40B4-BE49-F238E27FC236}">
                <a16:creationId xmlns:a16="http://schemas.microsoft.com/office/drawing/2014/main" id="{AD5EF173-4CC5-DF4F-4009-CA3B169B9F19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4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061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"/>
            <a:ext cx="19442113" cy="12961408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>
            <a:off x="3291637" y="6409531"/>
            <a:ext cx="1615047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148760" y="4123515"/>
            <a:ext cx="157893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000" cap="all" dirty="0">
              <a:solidFill>
                <a:schemeClr val="bg1"/>
              </a:solidFill>
            </a:endParaRPr>
          </a:p>
          <a:p>
            <a:endParaRPr lang="pt-BR" sz="3000" cap="all" dirty="0">
              <a:solidFill>
                <a:schemeClr val="bg1"/>
              </a:solidFill>
            </a:endParaRPr>
          </a:p>
          <a:p>
            <a:r>
              <a:rPr lang="pt-BR" sz="6000" cap="all" dirty="0">
                <a:solidFill>
                  <a:schemeClr val="bg1"/>
                </a:solidFill>
              </a:rPr>
              <a:t>Estudo de caso</a:t>
            </a:r>
          </a:p>
          <a:p>
            <a:r>
              <a:rPr lang="pt-BR" sz="2400" cap="all" dirty="0">
                <a:solidFill>
                  <a:schemeClr val="bg1"/>
                </a:solidFill>
              </a:rPr>
              <a:t>(Reproduz Parte dos Dados APRESENTADOS NO MARTECH22)</a:t>
            </a:r>
            <a:endParaRPr lang="pt-BR" sz="28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8000"/>
              </a:lnSpc>
            </a:pPr>
            <a:r>
              <a:rPr lang="en-US" dirty="0"/>
              <a:t>APR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manobras</a:t>
            </a:r>
            <a:r>
              <a:rPr lang="en-US" dirty="0"/>
              <a:t> de 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navios-tipo</a:t>
            </a:r>
            <a:r>
              <a:rPr lang="en-US" dirty="0"/>
              <a:t> </a:t>
            </a:r>
            <a:r>
              <a:rPr lang="en-US" dirty="0" err="1"/>
              <a:t>tanqueiros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Baía</a:t>
            </a:r>
            <a:r>
              <a:rPr lang="en-US" dirty="0"/>
              <a:t> de Sepetiba (RJ)</a:t>
            </a:r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47B0917E-E341-ED8A-62D8-F47DE43E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97" y="3096593"/>
            <a:ext cx="17497902" cy="8876876"/>
          </a:xfrm>
          <a:prstGeom prst="rect">
            <a:avLst/>
          </a:prstGeom>
        </p:spPr>
      </p:pic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8DDAA237-8F40-77B7-FF81-7DD1E1FA7BB5}"/>
              </a:ext>
            </a:extLst>
          </p:cNvPr>
          <p:cNvSpPr/>
          <p:nvPr/>
        </p:nvSpPr>
        <p:spPr>
          <a:xfrm>
            <a:off x="864072" y="5672390"/>
            <a:ext cx="7632848" cy="3112835"/>
          </a:xfrm>
          <a:prstGeom prst="roundRect">
            <a:avLst/>
          </a:prstGeom>
          <a:solidFill>
            <a:schemeClr val="bg1"/>
          </a:solidFill>
          <a:ln w="152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ráticos da ZP-15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Comandantes de navio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Comandante de rebocador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Especialistas em projeto e operação de canais de acesso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Representante da Marinha do Brasil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Representante da Autoridade Portuária</a:t>
            </a:r>
            <a:endParaRPr lang="pt-BR" sz="2800" b="1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5" name="TextShape 34">
            <a:extLst>
              <a:ext uri="{FF2B5EF4-FFF2-40B4-BE49-F238E27FC236}">
                <a16:creationId xmlns:a16="http://schemas.microsoft.com/office/drawing/2014/main" id="{99628DAB-5743-2DE6-0852-76433B985320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6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88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Preparação para a APR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6FFD9-EE7B-DADD-9264-905E20D0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06" y="3024453"/>
            <a:ext cx="17497902" cy="144029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As seguintes informações foram juntadas e estudadas, em preparação para a análise: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Shape 34">
            <a:extLst>
              <a:ext uri="{FF2B5EF4-FFF2-40B4-BE49-F238E27FC236}">
                <a16:creationId xmlns:a16="http://schemas.microsoft.com/office/drawing/2014/main" id="{B1561CBB-2B43-75FA-0047-B37FC51F8985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7</a:t>
            </a:fld>
            <a:endParaRPr lang="pt-BR" b="1" spc="-2" dirty="0">
              <a:latin typeface="Times New Roman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7A52B7F-B36A-C896-F0B4-E3D35A60B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65871"/>
              </p:ext>
            </p:extLst>
          </p:nvPr>
        </p:nvGraphicFramePr>
        <p:xfrm>
          <a:off x="537173" y="4464744"/>
          <a:ext cx="18293616" cy="710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33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Embarcações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74ADAE6A-1893-CDFF-5544-08DAE3C184EF}"/>
              </a:ext>
            </a:extLst>
          </p:cNvPr>
          <p:cNvSpPr/>
          <p:nvPr/>
        </p:nvSpPr>
        <p:spPr>
          <a:xfrm>
            <a:off x="1148497" y="3080636"/>
            <a:ext cx="10227728" cy="879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741" dirty="0"/>
          </a:p>
        </p:txBody>
      </p:sp>
      <p:sp>
        <p:nvSpPr>
          <p:cNvPr id="5" name="TextShape 34">
            <a:extLst>
              <a:ext uri="{FF2B5EF4-FFF2-40B4-BE49-F238E27FC236}">
                <a16:creationId xmlns:a16="http://schemas.microsoft.com/office/drawing/2014/main" id="{669245C0-3E89-AF6B-DF64-9691F67909F2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8</a:t>
            </a:fld>
            <a:endParaRPr lang="pt-BR" b="1" spc="-2" dirty="0">
              <a:latin typeface="Times New Roman"/>
            </a:endParaRPr>
          </a:p>
        </p:txBody>
      </p:sp>
      <p:pic>
        <p:nvPicPr>
          <p:cNvPr id="19" name="Picture 2" descr="Euronav offloads suezmax tanker - Splash247">
            <a:extLst>
              <a:ext uri="{FF2B5EF4-FFF2-40B4-BE49-F238E27FC236}">
                <a16:creationId xmlns:a16="http://schemas.microsoft.com/office/drawing/2014/main" id="{A3857B85-3BCA-6573-F8AF-3C33A5AB3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97" y="3080636"/>
            <a:ext cx="10227728" cy="61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 3">
            <a:extLst>
              <a:ext uri="{FF2B5EF4-FFF2-40B4-BE49-F238E27FC236}">
                <a16:creationId xmlns:a16="http://schemas.microsoft.com/office/drawing/2014/main" id="{81092EB7-7E2A-9F6A-249A-7024DCAF3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598885"/>
              </p:ext>
            </p:extLst>
          </p:nvPr>
        </p:nvGraphicFramePr>
        <p:xfrm>
          <a:off x="11789406" y="3179243"/>
          <a:ext cx="7207537" cy="611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9F5EF708-52A6-E5EA-C51E-6641A5B34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53718"/>
              </p:ext>
            </p:extLst>
          </p:nvPr>
        </p:nvGraphicFramePr>
        <p:xfrm>
          <a:off x="1181330" y="9217272"/>
          <a:ext cx="10227727" cy="2747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7905">
                  <a:extLst>
                    <a:ext uri="{9D8B030D-6E8A-4147-A177-3AD203B41FA5}">
                      <a16:colId xmlns:a16="http://schemas.microsoft.com/office/drawing/2014/main" val="1318386135"/>
                    </a:ext>
                  </a:extLst>
                </a:gridCol>
                <a:gridCol w="1711492">
                  <a:extLst>
                    <a:ext uri="{9D8B030D-6E8A-4147-A177-3AD203B41FA5}">
                      <a16:colId xmlns:a16="http://schemas.microsoft.com/office/drawing/2014/main" val="610278891"/>
                    </a:ext>
                  </a:extLst>
                </a:gridCol>
                <a:gridCol w="1594061">
                  <a:extLst>
                    <a:ext uri="{9D8B030D-6E8A-4147-A177-3AD203B41FA5}">
                      <a16:colId xmlns:a16="http://schemas.microsoft.com/office/drawing/2014/main" val="2375878841"/>
                    </a:ext>
                  </a:extLst>
                </a:gridCol>
                <a:gridCol w="1770208">
                  <a:extLst>
                    <a:ext uri="{9D8B030D-6E8A-4147-A177-3AD203B41FA5}">
                      <a16:colId xmlns:a16="http://schemas.microsoft.com/office/drawing/2014/main" val="1621548573"/>
                    </a:ext>
                  </a:extLst>
                </a:gridCol>
                <a:gridCol w="1594061">
                  <a:extLst>
                    <a:ext uri="{9D8B030D-6E8A-4147-A177-3AD203B41FA5}">
                      <a16:colId xmlns:a16="http://schemas.microsoft.com/office/drawing/2014/main" val="2236169587"/>
                    </a:ext>
                  </a:extLst>
                </a:gridCol>
              </a:tblGrid>
              <a:tr h="88586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Navio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DWT [t]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LOA [m]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B [m]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T [m]</a:t>
                      </a:r>
                      <a:endParaRPr lang="pt-BR" sz="3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9926437"/>
                  </a:ext>
                </a:extLst>
              </a:tr>
              <a:tr h="88586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Suezmax Convencional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160000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278,5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48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17,2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771121"/>
                  </a:ext>
                </a:extLst>
              </a:tr>
              <a:tr h="88586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Suezmax DP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160000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278,5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48</a:t>
                      </a:r>
                      <a:endParaRPr lang="pt-BR" sz="3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17,2</a:t>
                      </a:r>
                      <a:endParaRPr lang="pt-BR" sz="3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832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0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4C39-316E-C599-ED82-7228A47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de manobra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94E1F33-719E-82A5-402D-C9C55EBC2DA7}"/>
              </a:ext>
            </a:extLst>
          </p:cNvPr>
          <p:cNvCxnSpPr/>
          <p:nvPr/>
        </p:nvCxnSpPr>
        <p:spPr>
          <a:xfrm rot="10800000">
            <a:off x="1148497" y="2662956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1484473-EB4A-8B81-C2C8-C14424E35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8" t="7174" r="24644" b="8501"/>
          <a:stretch/>
        </p:blipFill>
        <p:spPr>
          <a:xfrm>
            <a:off x="3928409" y="2954806"/>
            <a:ext cx="11550383" cy="895989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AF02058-C40F-7497-ABD6-9390045A49B2}"/>
              </a:ext>
            </a:extLst>
          </p:cNvPr>
          <p:cNvSpPr/>
          <p:nvPr/>
        </p:nvSpPr>
        <p:spPr>
          <a:xfrm>
            <a:off x="5544592" y="10285372"/>
            <a:ext cx="2051906" cy="2100253"/>
          </a:xfrm>
          <a:prstGeom prst="ellipse">
            <a:avLst/>
          </a:prstGeom>
          <a:noFill/>
          <a:ln w="34925">
            <a:solidFill>
              <a:srgbClr val="FF090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B960A5F-7D9B-ADA7-80C5-182FC37915B1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 flipV="1">
            <a:off x="8683646" y="7757921"/>
            <a:ext cx="2285619" cy="701834"/>
          </a:xfrm>
          <a:prstGeom prst="line">
            <a:avLst/>
          </a:prstGeom>
          <a:ln w="34925">
            <a:solidFill>
              <a:srgbClr val="FF090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38637F3-327E-45D3-1F1F-A77D44906E89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>
            <a:off x="7596498" y="10956924"/>
            <a:ext cx="1087148" cy="378575"/>
          </a:xfrm>
          <a:prstGeom prst="line">
            <a:avLst/>
          </a:prstGeom>
          <a:ln w="34925">
            <a:solidFill>
              <a:srgbClr val="FF090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D7C6DB-CD63-6EC7-6132-0A5B26A3F007}"/>
              </a:ext>
            </a:extLst>
          </p:cNvPr>
          <p:cNvSpPr txBox="1"/>
          <p:nvPr/>
        </p:nvSpPr>
        <p:spPr>
          <a:xfrm>
            <a:off x="8683646" y="10633758"/>
            <a:ext cx="284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BIFURCAÇÃO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0BBA8A2-CDF2-543D-70F8-6109A8AB6B8D}"/>
              </a:ext>
            </a:extLst>
          </p:cNvPr>
          <p:cNvSpPr/>
          <p:nvPr/>
        </p:nvSpPr>
        <p:spPr>
          <a:xfrm>
            <a:off x="9721056" y="5307097"/>
            <a:ext cx="968691" cy="951493"/>
          </a:xfrm>
          <a:prstGeom prst="ellipse">
            <a:avLst/>
          </a:prstGeom>
          <a:noFill/>
          <a:ln w="34925">
            <a:solidFill>
              <a:srgbClr val="FF090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4299FA-49F3-21A8-1B06-A6BD57886C62}"/>
              </a:ext>
            </a:extLst>
          </p:cNvPr>
          <p:cNvSpPr txBox="1"/>
          <p:nvPr/>
        </p:nvSpPr>
        <p:spPr>
          <a:xfrm>
            <a:off x="10969265" y="7434755"/>
            <a:ext cx="157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CANAL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DB7958F-8550-4158-348B-1123CBEDC8A3}"/>
              </a:ext>
            </a:extLst>
          </p:cNvPr>
          <p:cNvSpPr txBox="1"/>
          <p:nvPr/>
        </p:nvSpPr>
        <p:spPr>
          <a:xfrm>
            <a:off x="6474990" y="3350824"/>
            <a:ext cx="3351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BACIA DE EVOLUÇÃO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86DD60D-0EC4-65D2-8016-3AC99618D19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732697" y="4388832"/>
            <a:ext cx="1130221" cy="1057608"/>
          </a:xfrm>
          <a:prstGeom prst="line">
            <a:avLst/>
          </a:prstGeom>
          <a:ln w="34925">
            <a:solidFill>
              <a:srgbClr val="FF090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6B7C5C95-2F7C-438B-9A64-F450B664415E}"/>
              </a:ext>
            </a:extLst>
          </p:cNvPr>
          <p:cNvSpPr/>
          <p:nvPr/>
        </p:nvSpPr>
        <p:spPr>
          <a:xfrm rot="1928093">
            <a:off x="8085887" y="5789224"/>
            <a:ext cx="647346" cy="4996730"/>
          </a:xfrm>
          <a:prstGeom prst="rect">
            <a:avLst/>
          </a:prstGeom>
          <a:noFill/>
          <a:ln w="34925">
            <a:solidFill>
              <a:srgbClr val="FF090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de Cima para Baixo 16">
            <a:extLst>
              <a:ext uri="{FF2B5EF4-FFF2-40B4-BE49-F238E27FC236}">
                <a16:creationId xmlns:a16="http://schemas.microsoft.com/office/drawing/2014/main" id="{B9C43673-DA63-52AF-0C04-45D4E5282DCB}"/>
              </a:ext>
            </a:extLst>
          </p:cNvPr>
          <p:cNvSpPr/>
          <p:nvPr/>
        </p:nvSpPr>
        <p:spPr>
          <a:xfrm rot="1959435">
            <a:off x="6884156" y="5662469"/>
            <a:ext cx="1036152" cy="4392382"/>
          </a:xfrm>
          <a:prstGeom prst="up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Saída - Entrada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C7740DB-018D-000E-F285-A2DBF2408BF0}"/>
              </a:ext>
            </a:extLst>
          </p:cNvPr>
          <p:cNvSpPr/>
          <p:nvPr/>
        </p:nvSpPr>
        <p:spPr>
          <a:xfrm>
            <a:off x="2771981" y="4913331"/>
            <a:ext cx="5043855" cy="5828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Foram propostas 6 fases</a:t>
            </a:r>
          </a:p>
        </p:txBody>
      </p:sp>
      <p:sp>
        <p:nvSpPr>
          <p:cNvPr id="35" name="CustomShape 11">
            <a:extLst>
              <a:ext uri="{FF2B5EF4-FFF2-40B4-BE49-F238E27FC236}">
                <a16:creationId xmlns:a16="http://schemas.microsoft.com/office/drawing/2014/main" id="{8A47E193-1D45-35DA-5872-F137D969327B}"/>
              </a:ext>
            </a:extLst>
          </p:cNvPr>
          <p:cNvSpPr/>
          <p:nvPr/>
        </p:nvSpPr>
        <p:spPr>
          <a:xfrm rot="931929">
            <a:off x="10094551" y="3980254"/>
            <a:ext cx="917827" cy="1366936"/>
          </a:xfrm>
          <a:prstGeom prst="rect">
            <a:avLst/>
          </a:prstGeom>
          <a:noFill/>
          <a:ln w="34920">
            <a:solidFill>
              <a:srgbClr val="FF090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 sz="5741"/>
          </a:p>
        </p:txBody>
      </p:sp>
      <p:sp>
        <p:nvSpPr>
          <p:cNvPr id="36" name="Line 4">
            <a:extLst>
              <a:ext uri="{FF2B5EF4-FFF2-40B4-BE49-F238E27FC236}">
                <a16:creationId xmlns:a16="http://schemas.microsoft.com/office/drawing/2014/main" id="{602BDDA9-0234-20F3-B75C-BAEF700F5F85}"/>
              </a:ext>
            </a:extLst>
          </p:cNvPr>
          <p:cNvSpPr/>
          <p:nvPr/>
        </p:nvSpPr>
        <p:spPr>
          <a:xfrm flipV="1">
            <a:off x="10988069" y="4181062"/>
            <a:ext cx="1829331" cy="635698"/>
          </a:xfrm>
          <a:prstGeom prst="line">
            <a:avLst/>
          </a:prstGeom>
          <a:ln w="34920">
            <a:solidFill>
              <a:srgbClr val="FF090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 sz="5741"/>
          </a:p>
        </p:txBody>
      </p:sp>
      <p:sp>
        <p:nvSpPr>
          <p:cNvPr id="37" name="CustomShape 9">
            <a:extLst>
              <a:ext uri="{FF2B5EF4-FFF2-40B4-BE49-F238E27FC236}">
                <a16:creationId xmlns:a16="http://schemas.microsoft.com/office/drawing/2014/main" id="{0B4CAA14-44B4-446A-C710-5CD7D2911F9B}"/>
              </a:ext>
            </a:extLst>
          </p:cNvPr>
          <p:cNvSpPr/>
          <p:nvPr/>
        </p:nvSpPr>
        <p:spPr>
          <a:xfrm>
            <a:off x="11947798" y="3703013"/>
            <a:ext cx="3344656" cy="6356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43520" tIns="71760" rIns="143520" bIns="717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189" b="1" spc="-2" dirty="0">
                <a:solidFill>
                  <a:srgbClr val="FF0000"/>
                </a:solidFill>
                <a:latin typeface="Calibri"/>
              </a:rPr>
              <a:t>TERMINAL</a:t>
            </a:r>
            <a:endParaRPr lang="pt-BR" sz="3189" spc="-2" dirty="0">
              <a:latin typeface="Arial"/>
            </a:endParaRPr>
          </a:p>
        </p:txBody>
      </p:sp>
      <p:sp>
        <p:nvSpPr>
          <p:cNvPr id="40" name="TextShape 34">
            <a:extLst>
              <a:ext uri="{FF2B5EF4-FFF2-40B4-BE49-F238E27FC236}">
                <a16:creationId xmlns:a16="http://schemas.microsoft.com/office/drawing/2014/main" id="{F6AFA03C-F297-2625-143E-7205D8CDFF46}"/>
              </a:ext>
            </a:extLst>
          </p:cNvPr>
          <p:cNvSpPr txBox="1"/>
          <p:nvPr/>
        </p:nvSpPr>
        <p:spPr>
          <a:xfrm>
            <a:off x="18268697" y="12241609"/>
            <a:ext cx="1173416" cy="581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9D4FC1-70CB-416E-AF6D-5C839D792097}" type="slidenum">
              <a:rPr lang="pt-BR" b="1" spc="-2">
                <a:solidFill>
                  <a:srgbClr val="FFFFFF"/>
                </a:solidFill>
                <a:latin typeface="Trebuchet MS"/>
              </a:rPr>
              <a:t>9</a:t>
            </a:fld>
            <a:endParaRPr lang="pt-BR" b="1" spc="-2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15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  <p:bldP spid="14" grpId="0"/>
      <p:bldP spid="16" grpId="0" animBg="1"/>
      <p:bldP spid="17" grpId="0" animBg="1"/>
      <p:bldP spid="3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1319</Words>
  <Application>Microsoft Office PowerPoint</Application>
  <PresentationFormat>Personalizar</PresentationFormat>
  <Paragraphs>266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CIDFont+F1</vt:lpstr>
      <vt:lpstr>CIDFont+F3</vt:lpstr>
      <vt:lpstr>Times New Roman</vt:lpstr>
      <vt:lpstr>Trebuchet MS</vt:lpstr>
      <vt:lpstr>Wingdings</vt:lpstr>
      <vt:lpstr>Tema do Office</vt:lpstr>
      <vt:lpstr>Apresentação do PowerPoint</vt:lpstr>
      <vt:lpstr>Conteúdo</vt:lpstr>
      <vt:lpstr>Motivações</vt:lpstr>
      <vt:lpstr>Atividades Principais</vt:lpstr>
      <vt:lpstr>Apresentação do PowerPoint</vt:lpstr>
      <vt:lpstr>APR nas manobras de dois navios-tipo tanqueiros na Baía de Sepetiba (RJ)</vt:lpstr>
      <vt:lpstr>Preparação para a APR</vt:lpstr>
      <vt:lpstr>Embarcações</vt:lpstr>
      <vt:lpstr>Fases de manobra</vt:lpstr>
      <vt:lpstr>Sessões de APR</vt:lpstr>
      <vt:lpstr>Tabela de APR (parte)</vt:lpstr>
      <vt:lpstr>Critérios para a seleção de eventos e simulação no TPN-USP</vt:lpstr>
      <vt:lpstr>Tabela de APR (contagem)</vt:lpstr>
      <vt:lpstr>Análise dos resultados</vt:lpstr>
      <vt:lpstr>Apresentação do PowerPoint</vt:lpstr>
      <vt:lpstr>Projetos finalizados relacionados  à manobras portuárias</vt:lpstr>
      <vt:lpstr>Amostra da variabilidade da  frequência em diferentes estudos</vt:lpstr>
      <vt:lpstr>Amostra da variabilidade da consequência em diferentes estudos</vt:lpstr>
      <vt:lpstr>Apresentação do PowerPoint</vt:lpstr>
      <vt:lpstr>Comentários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Bruno.Bastos</dc:creator>
  <cp:lastModifiedBy>Marcos Maturana</cp:lastModifiedBy>
  <cp:revision>61</cp:revision>
  <dcterms:created xsi:type="dcterms:W3CDTF">2023-09-06T21:10:19Z</dcterms:created>
  <dcterms:modified xsi:type="dcterms:W3CDTF">2023-09-16T18:31:34Z</dcterms:modified>
</cp:coreProperties>
</file>