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5" r:id="rId5"/>
    <p:sldId id="260" r:id="rId6"/>
    <p:sldId id="266" r:id="rId7"/>
    <p:sldId id="268" r:id="rId8"/>
    <p:sldId id="267" r:id="rId9"/>
    <p:sldId id="624" r:id="rId10"/>
    <p:sldId id="632" r:id="rId11"/>
    <p:sldId id="600" r:id="rId12"/>
    <p:sldId id="617" r:id="rId13"/>
    <p:sldId id="618" r:id="rId14"/>
    <p:sldId id="619" r:id="rId15"/>
    <p:sldId id="621" r:id="rId16"/>
    <p:sldId id="259" r:id="rId17"/>
    <p:sldId id="631" r:id="rId18"/>
    <p:sldId id="264" r:id="rId19"/>
    <p:sldId id="626" r:id="rId20"/>
    <p:sldId id="625" r:id="rId21"/>
    <p:sldId id="630" r:id="rId22"/>
    <p:sldId id="261" r:id="rId23"/>
    <p:sldId id="262" r:id="rId24"/>
    <p:sldId id="263" r:id="rId25"/>
    <p:sldId id="623" r:id="rId26"/>
    <p:sldId id="633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189"/>
    <a:srgbClr val="5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1B64C-299F-4C55-BE86-D49EABEAE5DE}" v="501" dt="2023-09-18T02:57:04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Prata Vieira" userId="5a130d9fd98142a4" providerId="LiveId" clId="{7481B64C-299F-4C55-BE86-D49EABEAE5DE}"/>
    <pc:docChg chg="undo custSel addSld delSld modSld sldOrd">
      <pc:chgData name="Daniel Prata Vieira" userId="5a130d9fd98142a4" providerId="LiveId" clId="{7481B64C-299F-4C55-BE86-D49EABEAE5DE}" dt="2023-09-18T02:59:20.494" v="7277" actId="14100"/>
      <pc:docMkLst>
        <pc:docMk/>
      </pc:docMkLst>
      <pc:sldChg chg="addSp modSp mod">
        <pc:chgData name="Daniel Prata Vieira" userId="5a130d9fd98142a4" providerId="LiveId" clId="{7481B64C-299F-4C55-BE86-D49EABEAE5DE}" dt="2023-09-18T02:57:33.153" v="7236" actId="6549"/>
        <pc:sldMkLst>
          <pc:docMk/>
          <pc:sldMk cId="3384532770" sldId="256"/>
        </pc:sldMkLst>
        <pc:spChg chg="mod">
          <ac:chgData name="Daniel Prata Vieira" userId="5a130d9fd98142a4" providerId="LiveId" clId="{7481B64C-299F-4C55-BE86-D49EABEAE5DE}" dt="2023-09-18T02:57:33.153" v="7236" actId="6549"/>
          <ac:spMkLst>
            <pc:docMk/>
            <pc:sldMk cId="3384532770" sldId="256"/>
            <ac:spMk id="2" creationId="{F4D7E35B-6E29-9F68-4298-A650D927CA2F}"/>
          </ac:spMkLst>
        </pc:spChg>
        <pc:spChg chg="mod">
          <ac:chgData name="Daniel Prata Vieira" userId="5a130d9fd98142a4" providerId="LiveId" clId="{7481B64C-299F-4C55-BE86-D49EABEAE5DE}" dt="2023-09-17T10:53:27.607" v="52" actId="20577"/>
          <ac:spMkLst>
            <pc:docMk/>
            <pc:sldMk cId="3384532770" sldId="256"/>
            <ac:spMk id="3" creationId="{22F4778A-1335-54CB-6F9E-EFB13E6EC7E0}"/>
          </ac:spMkLst>
        </pc:spChg>
        <pc:spChg chg="add mod">
          <ac:chgData name="Daniel Prata Vieira" userId="5a130d9fd98142a4" providerId="LiveId" clId="{7481B64C-299F-4C55-BE86-D49EABEAE5DE}" dt="2023-09-18T02:57:31.063" v="7235" actId="1076"/>
          <ac:spMkLst>
            <pc:docMk/>
            <pc:sldMk cId="3384532770" sldId="256"/>
            <ac:spMk id="6" creationId="{450093CA-2356-87BE-FC4C-FC4FA422BAE0}"/>
          </ac:spMkLst>
        </pc:spChg>
        <pc:picChg chg="add mod">
          <ac:chgData name="Daniel Prata Vieira" userId="5a130d9fd98142a4" providerId="LiveId" clId="{7481B64C-299F-4C55-BE86-D49EABEAE5DE}" dt="2023-09-18T02:56:57.104" v="7208" actId="1076"/>
          <ac:picMkLst>
            <pc:docMk/>
            <pc:sldMk cId="3384532770" sldId="256"/>
            <ac:picMk id="4" creationId="{E116772E-8669-1799-2BF0-609B7A7FAF54}"/>
          </ac:picMkLst>
        </pc:picChg>
        <pc:picChg chg="add mod">
          <ac:chgData name="Daniel Prata Vieira" userId="5a130d9fd98142a4" providerId="LiveId" clId="{7481B64C-299F-4C55-BE86-D49EABEAE5DE}" dt="2023-09-18T02:56:58.480" v="7209" actId="1076"/>
          <ac:picMkLst>
            <pc:docMk/>
            <pc:sldMk cId="3384532770" sldId="256"/>
            <ac:picMk id="5" creationId="{363FE3A7-A00E-1113-0416-48AAD5FF9F06}"/>
          </ac:picMkLst>
        </pc:picChg>
      </pc:sldChg>
      <pc:sldChg chg="modSp mod">
        <pc:chgData name="Daniel Prata Vieira" userId="5a130d9fd98142a4" providerId="LiveId" clId="{7481B64C-299F-4C55-BE86-D49EABEAE5DE}" dt="2023-09-17T11:02:06.663" v="406" actId="20577"/>
        <pc:sldMkLst>
          <pc:docMk/>
          <pc:sldMk cId="2209096220" sldId="257"/>
        </pc:sldMkLst>
        <pc:spChg chg="mod">
          <ac:chgData name="Daniel Prata Vieira" userId="5a130d9fd98142a4" providerId="LiveId" clId="{7481B64C-299F-4C55-BE86-D49EABEAE5DE}" dt="2023-09-17T10:53:38.690" v="59" actId="20577"/>
          <ac:spMkLst>
            <pc:docMk/>
            <pc:sldMk cId="2209096220" sldId="257"/>
            <ac:spMk id="2" creationId="{D8182881-D5B1-01E5-0D0E-ED43E1A3EA82}"/>
          </ac:spMkLst>
        </pc:spChg>
        <pc:spChg chg="mod">
          <ac:chgData name="Daniel Prata Vieira" userId="5a130d9fd98142a4" providerId="LiveId" clId="{7481B64C-299F-4C55-BE86-D49EABEAE5DE}" dt="2023-09-17T11:02:06.663" v="406" actId="20577"/>
          <ac:spMkLst>
            <pc:docMk/>
            <pc:sldMk cId="2209096220" sldId="257"/>
            <ac:spMk id="3" creationId="{EEC48188-5636-F94A-51B2-D21A4AD03487}"/>
          </ac:spMkLst>
        </pc:spChg>
      </pc:sldChg>
      <pc:sldChg chg="addSp delSp modSp new mod modClrScheme chgLayout">
        <pc:chgData name="Daniel Prata Vieira" userId="5a130d9fd98142a4" providerId="LiveId" clId="{7481B64C-299F-4C55-BE86-D49EABEAE5DE}" dt="2023-09-17T10:58:22.709" v="244" actId="790"/>
        <pc:sldMkLst>
          <pc:docMk/>
          <pc:sldMk cId="2580550857" sldId="258"/>
        </pc:sldMkLst>
        <pc:spChg chg="del mod ord">
          <ac:chgData name="Daniel Prata Vieira" userId="5a130d9fd98142a4" providerId="LiveId" clId="{7481B64C-299F-4C55-BE86-D49EABEAE5DE}" dt="2023-09-17T10:56:44.788" v="165" actId="700"/>
          <ac:spMkLst>
            <pc:docMk/>
            <pc:sldMk cId="2580550857" sldId="258"/>
            <ac:spMk id="2" creationId="{70B73102-502B-25A1-605F-7452C9C00852}"/>
          </ac:spMkLst>
        </pc:spChg>
        <pc:spChg chg="del mod ord">
          <ac:chgData name="Daniel Prata Vieira" userId="5a130d9fd98142a4" providerId="LiveId" clId="{7481B64C-299F-4C55-BE86-D49EABEAE5DE}" dt="2023-09-17T10:56:44.788" v="165" actId="700"/>
          <ac:spMkLst>
            <pc:docMk/>
            <pc:sldMk cId="2580550857" sldId="258"/>
            <ac:spMk id="3" creationId="{F12FA333-D47B-ED1B-928F-CF16A67DAEFD}"/>
          </ac:spMkLst>
        </pc:spChg>
        <pc:spChg chg="add mod ord">
          <ac:chgData name="Daniel Prata Vieira" userId="5a130d9fd98142a4" providerId="LiveId" clId="{7481B64C-299F-4C55-BE86-D49EABEAE5DE}" dt="2023-09-17T10:58:09.596" v="243" actId="790"/>
          <ac:spMkLst>
            <pc:docMk/>
            <pc:sldMk cId="2580550857" sldId="258"/>
            <ac:spMk id="4" creationId="{64A06721-A59C-C48E-BA6E-963A271310BE}"/>
          </ac:spMkLst>
        </pc:spChg>
        <pc:spChg chg="add mod ord">
          <ac:chgData name="Daniel Prata Vieira" userId="5a130d9fd98142a4" providerId="LiveId" clId="{7481B64C-299F-4C55-BE86-D49EABEAE5DE}" dt="2023-09-17T10:58:22.709" v="244" actId="790"/>
          <ac:spMkLst>
            <pc:docMk/>
            <pc:sldMk cId="2580550857" sldId="258"/>
            <ac:spMk id="5" creationId="{823B6C26-F84C-E91B-45A7-62A63D6E4239}"/>
          </ac:spMkLst>
        </pc:spChg>
      </pc:sldChg>
      <pc:sldChg chg="modSp add mod">
        <pc:chgData name="Daniel Prata Vieira" userId="5a130d9fd98142a4" providerId="LiveId" clId="{7481B64C-299F-4C55-BE86-D49EABEAE5DE}" dt="2023-09-17T11:00:34.806" v="319" actId="790"/>
        <pc:sldMkLst>
          <pc:docMk/>
          <pc:sldMk cId="3370234132" sldId="259"/>
        </pc:sldMkLst>
        <pc:spChg chg="mod">
          <ac:chgData name="Daniel Prata Vieira" userId="5a130d9fd98142a4" providerId="LiveId" clId="{7481B64C-299F-4C55-BE86-D49EABEAE5DE}" dt="2023-09-17T11:00:34.806" v="319" actId="790"/>
          <ac:spMkLst>
            <pc:docMk/>
            <pc:sldMk cId="3370234132" sldId="259"/>
            <ac:spMk id="4" creationId="{64A06721-A59C-C48E-BA6E-963A271310BE}"/>
          </ac:spMkLst>
        </pc:spChg>
        <pc:spChg chg="mod">
          <ac:chgData name="Daniel Prata Vieira" userId="5a130d9fd98142a4" providerId="LiveId" clId="{7481B64C-299F-4C55-BE86-D49EABEAE5DE}" dt="2023-09-17T11:00:29.062" v="318" actId="790"/>
          <ac:spMkLst>
            <pc:docMk/>
            <pc:sldMk cId="3370234132" sldId="259"/>
            <ac:spMk id="5" creationId="{823B6C26-F84C-E91B-45A7-62A63D6E4239}"/>
          </ac:spMkLst>
        </pc:spChg>
      </pc:sldChg>
      <pc:sldChg chg="addSp delSp modSp new mod modAnim">
        <pc:chgData name="Daniel Prata Vieira" userId="5a130d9fd98142a4" providerId="LiveId" clId="{7481B64C-299F-4C55-BE86-D49EABEAE5DE}" dt="2023-09-17T22:27:26.235" v="4038"/>
        <pc:sldMkLst>
          <pc:docMk/>
          <pc:sldMk cId="2199109931" sldId="260"/>
        </pc:sldMkLst>
        <pc:spChg chg="mod">
          <ac:chgData name="Daniel Prata Vieira" userId="5a130d9fd98142a4" providerId="LiveId" clId="{7481B64C-299F-4C55-BE86-D49EABEAE5DE}" dt="2023-09-17T11:12:15.176" v="536" actId="790"/>
          <ac:spMkLst>
            <pc:docMk/>
            <pc:sldMk cId="2199109931" sldId="260"/>
            <ac:spMk id="2" creationId="{F19374DF-A57D-6039-A659-F65F48235112}"/>
          </ac:spMkLst>
        </pc:spChg>
        <pc:spChg chg="add del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4" creationId="{CD8D638F-E090-9FA2-DBF8-E67C0040A4CF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0" creationId="{D922321A-E78B-F882-914D-4429CB7E34EF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1" creationId="{1804820D-7698-3F76-B34D-B9B41B67EF1D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2" creationId="{459174D5-4166-D306-BCC3-787C89A7D9B0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3" creationId="{A2E2797C-733C-C290-FAC6-D5E5882292E3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4" creationId="{58C71DC0-9539-C965-6B6C-FEF4167586B5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8" creationId="{8EA4E9E7-0746-8F06-FE00-4CCC8FFFFF6F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19" creationId="{1523F388-E743-3C0A-43F5-22D66989365A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0" creationId="{88D79B6C-A31E-C323-54E0-084EDAACD157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1" creationId="{AA019FEE-56AD-9CF8-BB3E-3C64B1B26262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2" creationId="{4DC85644-EE76-876D-059F-A4D9D5BC3CFD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3" creationId="{58D014A4-DE83-1E0D-C4D0-472E2DDA42C3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4" creationId="{6D0CE4B8-BA94-AF3E-8BFD-13D9206688A4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5" creationId="{FF766993-43F6-085C-8585-479214A87177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6" creationId="{2155A4ED-F33F-A19D-16EA-D9B1B4223F90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7" creationId="{24903923-8621-0492-BF46-70BC471958A5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8" creationId="{99136278-8D72-E48B-989F-DAF943F77CAA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29" creationId="{18BA8B2A-91D6-42BA-3FA2-8AE5952416B4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44" creationId="{000018DA-D5C6-5004-064F-0584689CFA86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45" creationId="{4068AEE4-16A9-A783-B9CA-0D9211B972C5}"/>
          </ac:spMkLst>
        </pc:spChg>
        <pc:spChg chg="add mod">
          <ac:chgData name="Daniel Prata Vieira" userId="5a130d9fd98142a4" providerId="LiveId" clId="{7481B64C-299F-4C55-BE86-D49EABEAE5DE}" dt="2023-09-17T22:26:04.766" v="4008" actId="1076"/>
          <ac:spMkLst>
            <pc:docMk/>
            <pc:sldMk cId="2199109931" sldId="260"/>
            <ac:spMk id="46" creationId="{FECC6001-6979-52BF-DCD4-BC6E38392A6A}"/>
          </ac:spMkLst>
        </pc:spChg>
        <pc:spChg chg="add mod ord">
          <ac:chgData name="Daniel Prata Vieira" userId="5a130d9fd98142a4" providerId="LiveId" clId="{7481B64C-299F-4C55-BE86-D49EABEAE5DE}" dt="2023-09-17T22:27:03.739" v="4034" actId="1076"/>
          <ac:spMkLst>
            <pc:docMk/>
            <pc:sldMk cId="2199109931" sldId="260"/>
            <ac:spMk id="85" creationId="{9435A8F2-0B12-48EB-C58E-DEC4308BBE4F}"/>
          </ac:spMkLst>
        </pc:spChg>
        <pc:spChg chg="add mod">
          <ac:chgData name="Daniel Prata Vieira" userId="5a130d9fd98142a4" providerId="LiveId" clId="{7481B64C-299F-4C55-BE86-D49EABEAE5DE}" dt="2023-09-17T22:27:19.321" v="4037" actId="1076"/>
          <ac:spMkLst>
            <pc:docMk/>
            <pc:sldMk cId="2199109931" sldId="260"/>
            <ac:spMk id="86" creationId="{3F53418D-2C0B-E06E-C6A2-A51706BEBD43}"/>
          </ac:spMkLst>
        </pc:spChg>
        <pc:picChg chg="add del mod modCrop">
          <ac:chgData name="Daniel Prata Vieira" userId="5a130d9fd98142a4" providerId="LiveId" clId="{7481B64C-299F-4C55-BE86-D49EABEAE5DE}" dt="2023-09-17T11:30:41.566" v="1365" actId="478"/>
          <ac:picMkLst>
            <pc:docMk/>
            <pc:sldMk cId="2199109931" sldId="260"/>
            <ac:picMk id="3" creationId="{84AB1886-3083-EDB7-3624-50A8672A3293}"/>
          </ac:picMkLst>
        </pc:picChg>
        <pc:picChg chg="add mod">
          <ac:chgData name="Daniel Prata Vieira" userId="5a130d9fd98142a4" providerId="LiveId" clId="{7481B64C-299F-4C55-BE86-D49EABEAE5DE}" dt="2023-09-17T22:25:58.027" v="4007" actId="1076"/>
          <ac:picMkLst>
            <pc:docMk/>
            <pc:sldMk cId="2199109931" sldId="260"/>
            <ac:picMk id="82" creationId="{328CB632-CFDD-7102-06D9-FABF63D4CCF2}"/>
          </ac:picMkLst>
        </pc:pic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" creationId="{4693A4E2-C074-194B-7EF2-92C28FA79AA8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7" creationId="{3F805C76-E8C9-0491-2AE9-9CCDE5299FD3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9" creationId="{22FE8468-1419-4303-8C99-E4DD89CD8555}"/>
          </ac:cxnSpMkLst>
        </pc:cxnChg>
        <pc:cxnChg chg="add mod or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16" creationId="{055B388C-3BCD-58C0-8924-D23A48EF8DC2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30" creationId="{61CE5A74-CA3D-1074-1088-B4A6FBD0C82C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32" creationId="{6BF057E9-D52C-334C-9DD2-90979A97ED8B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34" creationId="{68967566-E020-AAE0-6656-36EE94249B44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36" creationId="{A32A5E88-3F80-CD1A-5F62-73CC97AF6CD8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38" creationId="{ADF6BA36-9597-4796-4E9B-4DA84EF1028D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41" creationId="{D2CB756C-F622-CE5E-85C4-F561E7D7B19B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43" creationId="{62CF320C-4C84-4A39-6A0C-2DC534E4F198}"/>
          </ac:cxnSpMkLst>
        </pc:cxnChg>
        <pc:cxnChg chg="add mod or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48" creationId="{3E4961D6-E0D0-4AE1-D7C8-89641D67C902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0" creationId="{C8666B73-87EF-B3BF-4976-E66BA3307567}"/>
          </ac:cxnSpMkLst>
        </pc:cxnChg>
        <pc:cxnChg chg="add del mod">
          <ac:chgData name="Daniel Prata Vieira" userId="5a130d9fd98142a4" providerId="LiveId" clId="{7481B64C-299F-4C55-BE86-D49EABEAE5DE}" dt="2023-09-17T11:34:07.135" v="1506" actId="478"/>
          <ac:cxnSpMkLst>
            <pc:docMk/>
            <pc:sldMk cId="2199109931" sldId="260"/>
            <ac:cxnSpMk id="51" creationId="{2445FA6D-19EC-DACA-2F3E-AAC48B5D12CA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2" creationId="{8415A598-A6B1-2484-9FFB-90D121C268BC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3" creationId="{C9B2AE5E-AD6B-7F9F-D704-5A0C37B8DB5B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4" creationId="{6D097BA9-6059-AE36-9945-428A89F3A14D}"/>
          </ac:cxnSpMkLst>
        </pc:cxnChg>
        <pc:cxnChg chg="add del mod">
          <ac:chgData name="Daniel Prata Vieira" userId="5a130d9fd98142a4" providerId="LiveId" clId="{7481B64C-299F-4C55-BE86-D49EABEAE5DE}" dt="2023-09-17T11:33:56.362" v="1504" actId="478"/>
          <ac:cxnSpMkLst>
            <pc:docMk/>
            <pc:sldMk cId="2199109931" sldId="260"/>
            <ac:cxnSpMk id="55" creationId="{EE546E9F-9731-C192-2600-3F8447153C75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6" creationId="{36F754B1-B4B5-87B2-CDF5-536DD6923A6B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8" creationId="{42E3280B-B1D2-4917-E8CB-E8A7329AD523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59" creationId="{496C6154-BED6-E973-B383-E2C3A9746890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1" creationId="{F05678EE-4E7A-C052-8FF5-6380D2937623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2" creationId="{7BE5A7D1-84F1-04FA-8318-A0B1514A0A5E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3" creationId="{50663D02-7123-67ED-82FF-F2A2FB975CAD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4" creationId="{9E9D9218-647A-559E-F62E-1228BBC1F9A4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5" creationId="{384A94FA-F2E4-9DF8-C379-ACF9778105B9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6" creationId="{A3F57D90-2412-FF7E-C01C-B5DDE89BC49D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7" creationId="{9ED36A15-F97F-E79B-73D4-ED59D00A6532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8" creationId="{5A321E62-27C7-D1BD-3952-7D8D92D3BD9A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69" creationId="{7F34F3C1-61AA-BF07-1BB1-9AFE3C1E4DE7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76" creationId="{68121904-FBF0-A311-E0C3-D569FEBBF0C9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77" creationId="{C1B4F079-577F-71D1-F609-F9B5D817FEE9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78" creationId="{648C7140-1917-01EF-D570-1810057C9EE6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83" creationId="{1D6D294C-4451-FDC7-8D99-4CC87A28BE00}"/>
          </ac:cxnSpMkLst>
        </pc:cxnChg>
        <pc:cxnChg chg="add mod">
          <ac:chgData name="Daniel Prata Vieira" userId="5a130d9fd98142a4" providerId="LiveId" clId="{7481B64C-299F-4C55-BE86-D49EABEAE5DE}" dt="2023-09-17T22:26:04.766" v="4008" actId="1076"/>
          <ac:cxnSpMkLst>
            <pc:docMk/>
            <pc:sldMk cId="2199109931" sldId="260"/>
            <ac:cxnSpMk id="84" creationId="{8FD8E8C7-4E51-A4C8-19FB-B925944A460D}"/>
          </ac:cxnSpMkLst>
        </pc:cxnChg>
      </pc:sldChg>
      <pc:sldChg chg="addSp delSp modSp new mod">
        <pc:chgData name="Daniel Prata Vieira" userId="5a130d9fd98142a4" providerId="LiveId" clId="{7481B64C-299F-4C55-BE86-D49EABEAE5DE}" dt="2023-09-17T12:20:00.080" v="3409" actId="948"/>
        <pc:sldMkLst>
          <pc:docMk/>
          <pc:sldMk cId="1697481908" sldId="261"/>
        </pc:sldMkLst>
        <pc:spChg chg="mod">
          <ac:chgData name="Daniel Prata Vieira" userId="5a130d9fd98142a4" providerId="LiveId" clId="{7481B64C-299F-4C55-BE86-D49EABEAE5DE}" dt="2023-09-17T11:55:42.263" v="2251" actId="790"/>
          <ac:spMkLst>
            <pc:docMk/>
            <pc:sldMk cId="1697481908" sldId="261"/>
            <ac:spMk id="2" creationId="{8C71E62B-F34F-263B-FD76-DC2D136BF387}"/>
          </ac:spMkLst>
        </pc:spChg>
        <pc:spChg chg="add mod">
          <ac:chgData name="Daniel Prata Vieira" userId="5a130d9fd98142a4" providerId="LiveId" clId="{7481B64C-299F-4C55-BE86-D49EABEAE5DE}" dt="2023-09-17T11:54:09.571" v="2181" actId="20577"/>
          <ac:spMkLst>
            <pc:docMk/>
            <pc:sldMk cId="1697481908" sldId="261"/>
            <ac:spMk id="7" creationId="{19F7D11A-105B-EDB8-FEDB-3F38E74720CF}"/>
          </ac:spMkLst>
        </pc:spChg>
        <pc:spChg chg="add mod">
          <ac:chgData name="Daniel Prata Vieira" userId="5a130d9fd98142a4" providerId="LiveId" clId="{7481B64C-299F-4C55-BE86-D49EABEAE5DE}" dt="2023-09-17T12:20:00.080" v="3409" actId="948"/>
          <ac:spMkLst>
            <pc:docMk/>
            <pc:sldMk cId="1697481908" sldId="261"/>
            <ac:spMk id="8" creationId="{358BB768-984E-7E27-7B77-B84E1D2882D9}"/>
          </ac:spMkLst>
        </pc:spChg>
        <pc:spChg chg="add mod">
          <ac:chgData name="Daniel Prata Vieira" userId="5a130d9fd98142a4" providerId="LiveId" clId="{7481B64C-299F-4C55-BE86-D49EABEAE5DE}" dt="2023-09-17T12:05:03.597" v="2943" actId="1076"/>
          <ac:spMkLst>
            <pc:docMk/>
            <pc:sldMk cId="1697481908" sldId="261"/>
            <ac:spMk id="9" creationId="{50B202B6-D059-931F-04DD-508D16EA3736}"/>
          </ac:spMkLst>
        </pc:spChg>
        <pc:spChg chg="add mod">
          <ac:chgData name="Daniel Prata Vieira" userId="5a130d9fd98142a4" providerId="LiveId" clId="{7481B64C-299F-4C55-BE86-D49EABEAE5DE}" dt="2023-09-17T12:05:12.040" v="2947" actId="1035"/>
          <ac:spMkLst>
            <pc:docMk/>
            <pc:sldMk cId="1697481908" sldId="261"/>
            <ac:spMk id="10" creationId="{0A781254-F4BD-C9C3-F521-C2831405D44C}"/>
          </ac:spMkLst>
        </pc:spChg>
        <pc:picChg chg="add del">
          <ac:chgData name="Daniel Prata Vieira" userId="5a130d9fd98142a4" providerId="LiveId" clId="{7481B64C-299F-4C55-BE86-D49EABEAE5DE}" dt="2023-09-17T11:52:26.547" v="2161" actId="22"/>
          <ac:picMkLst>
            <pc:docMk/>
            <pc:sldMk cId="1697481908" sldId="261"/>
            <ac:picMk id="4" creationId="{831016C9-C863-42D4-A816-BFB6A3F315B1}"/>
          </ac:picMkLst>
        </pc:picChg>
        <pc:picChg chg="add mod">
          <ac:chgData name="Daniel Prata Vieira" userId="5a130d9fd98142a4" providerId="LiveId" clId="{7481B64C-299F-4C55-BE86-D49EABEAE5DE}" dt="2023-09-17T11:53:14.610" v="2165" actId="1076"/>
          <ac:picMkLst>
            <pc:docMk/>
            <pc:sldMk cId="1697481908" sldId="261"/>
            <ac:picMk id="6" creationId="{9DDC48A3-1E90-0A66-FC99-371B7F4F4E5B}"/>
          </ac:picMkLst>
        </pc:picChg>
      </pc:sldChg>
      <pc:sldChg chg="addSp delSp modSp add mod">
        <pc:chgData name="Daniel Prata Vieira" userId="5a130d9fd98142a4" providerId="LiveId" clId="{7481B64C-299F-4C55-BE86-D49EABEAE5DE}" dt="2023-09-17T12:20:23.010" v="3412" actId="948"/>
        <pc:sldMkLst>
          <pc:docMk/>
          <pc:sldMk cId="3580156865" sldId="262"/>
        </pc:sldMkLst>
        <pc:spChg chg="add del mod">
          <ac:chgData name="Daniel Prata Vieira" userId="5a130d9fd98142a4" providerId="LiveId" clId="{7481B64C-299F-4C55-BE86-D49EABEAE5DE}" dt="2023-09-17T12:16:29.194" v="3220" actId="478"/>
          <ac:spMkLst>
            <pc:docMk/>
            <pc:sldMk cId="3580156865" sldId="262"/>
            <ac:spMk id="3" creationId="{5574A8B3-0093-A36C-2333-C91F2580AD92}"/>
          </ac:spMkLst>
        </pc:spChg>
        <pc:spChg chg="mod">
          <ac:chgData name="Daniel Prata Vieira" userId="5a130d9fd98142a4" providerId="LiveId" clId="{7481B64C-299F-4C55-BE86-D49EABEAE5DE}" dt="2023-09-17T12:20:23.010" v="3412" actId="948"/>
          <ac:spMkLst>
            <pc:docMk/>
            <pc:sldMk cId="3580156865" sldId="262"/>
            <ac:spMk id="8" creationId="{358BB768-984E-7E27-7B77-B84E1D2882D9}"/>
          </ac:spMkLst>
        </pc:spChg>
      </pc:sldChg>
      <pc:sldChg chg="addSp delSp modSp new mod">
        <pc:chgData name="Daniel Prata Vieira" userId="5a130d9fd98142a4" providerId="LiveId" clId="{7481B64C-299F-4C55-BE86-D49EABEAE5DE}" dt="2023-09-18T00:58:52.364" v="4914" actId="208"/>
        <pc:sldMkLst>
          <pc:docMk/>
          <pc:sldMk cId="2791412708" sldId="263"/>
        </pc:sldMkLst>
        <pc:spChg chg="mod">
          <ac:chgData name="Daniel Prata Vieira" userId="5a130d9fd98142a4" providerId="LiveId" clId="{7481B64C-299F-4C55-BE86-D49EABEAE5DE}" dt="2023-09-17T12:28:40.865" v="3439" actId="790"/>
          <ac:spMkLst>
            <pc:docMk/>
            <pc:sldMk cId="2791412708" sldId="263"/>
            <ac:spMk id="2" creationId="{44FB45DB-B559-A0D6-AB9A-DE60C1B8C412}"/>
          </ac:spMkLst>
        </pc:spChg>
        <pc:spChg chg="add mod">
          <ac:chgData name="Daniel Prata Vieira" userId="5a130d9fd98142a4" providerId="LiveId" clId="{7481B64C-299F-4C55-BE86-D49EABEAE5DE}" dt="2023-09-17T12:34:33.813" v="3568" actId="1076"/>
          <ac:spMkLst>
            <pc:docMk/>
            <pc:sldMk cId="2791412708" sldId="263"/>
            <ac:spMk id="13" creationId="{35C08717-A1BA-5E1A-3871-047D81AC8DCA}"/>
          </ac:spMkLst>
        </pc:spChg>
        <pc:spChg chg="add mod">
          <ac:chgData name="Daniel Prata Vieira" userId="5a130d9fd98142a4" providerId="LiveId" clId="{7481B64C-299F-4C55-BE86-D49EABEAE5DE}" dt="2023-09-17T12:42:53.293" v="3616" actId="12788"/>
          <ac:spMkLst>
            <pc:docMk/>
            <pc:sldMk cId="2791412708" sldId="263"/>
            <ac:spMk id="22" creationId="{5F445A8A-B14C-F9F0-FC53-1E2DD1FE9BFD}"/>
          </ac:spMkLst>
        </pc:spChg>
        <pc:spChg chg="add mod">
          <ac:chgData name="Daniel Prata Vieira" userId="5a130d9fd98142a4" providerId="LiveId" clId="{7481B64C-299F-4C55-BE86-D49EABEAE5DE}" dt="2023-09-17T12:42:53.293" v="3616" actId="12788"/>
          <ac:spMkLst>
            <pc:docMk/>
            <pc:sldMk cId="2791412708" sldId="263"/>
            <ac:spMk id="23" creationId="{F0FB98B4-0D12-49AD-F469-2C9B7C0D4E48}"/>
          </ac:spMkLst>
        </pc:spChg>
        <pc:spChg chg="add mod">
          <ac:chgData name="Daniel Prata Vieira" userId="5a130d9fd98142a4" providerId="LiveId" clId="{7481B64C-299F-4C55-BE86-D49EABEAE5DE}" dt="2023-09-17T12:42:53.293" v="3616" actId="12788"/>
          <ac:spMkLst>
            <pc:docMk/>
            <pc:sldMk cId="2791412708" sldId="263"/>
            <ac:spMk id="24" creationId="{A5390F62-B57E-D453-C1F4-9BAB4033603D}"/>
          </ac:spMkLst>
        </pc:spChg>
        <pc:picChg chg="add del mod">
          <ac:chgData name="Daniel Prata Vieira" userId="5a130d9fd98142a4" providerId="LiveId" clId="{7481B64C-299F-4C55-BE86-D49EABEAE5DE}" dt="2023-09-17T12:59:45.719" v="3617" actId="478"/>
          <ac:picMkLst>
            <pc:docMk/>
            <pc:sldMk cId="2791412708" sldId="263"/>
            <ac:picMk id="4" creationId="{69302CA6-3DA1-FA86-3D53-405964426224}"/>
          </ac:picMkLst>
        </pc:picChg>
        <pc:picChg chg="add del mod">
          <ac:chgData name="Daniel Prata Vieira" userId="5a130d9fd98142a4" providerId="LiveId" clId="{7481B64C-299F-4C55-BE86-D49EABEAE5DE}" dt="2023-09-17T12:40:20.923" v="3569" actId="478"/>
          <ac:picMkLst>
            <pc:docMk/>
            <pc:sldMk cId="2791412708" sldId="263"/>
            <ac:picMk id="6" creationId="{106400B1-4C05-DD95-72BA-B956D9F46387}"/>
          </ac:picMkLst>
        </pc:picChg>
        <pc:picChg chg="add del mod">
          <ac:chgData name="Daniel Prata Vieira" userId="5a130d9fd98142a4" providerId="LiveId" clId="{7481B64C-299F-4C55-BE86-D49EABEAE5DE}" dt="2023-09-17T12:32:09.678" v="3451" actId="478"/>
          <ac:picMkLst>
            <pc:docMk/>
            <pc:sldMk cId="2791412708" sldId="263"/>
            <ac:picMk id="8" creationId="{64FADA48-C0E6-0CDC-8C45-BAEC4E75EDE7}"/>
          </ac:picMkLst>
        </pc:picChg>
        <pc:picChg chg="add del mod">
          <ac:chgData name="Daniel Prata Vieira" userId="5a130d9fd98142a4" providerId="LiveId" clId="{7481B64C-299F-4C55-BE86-D49EABEAE5DE}" dt="2023-09-17T12:40:21.668" v="3570" actId="478"/>
          <ac:picMkLst>
            <pc:docMk/>
            <pc:sldMk cId="2791412708" sldId="263"/>
            <ac:picMk id="10" creationId="{D3C8D333-F524-DCBC-40C3-4CDC765189B7}"/>
          </ac:picMkLst>
        </pc:picChg>
        <pc:picChg chg="add del mod">
          <ac:chgData name="Daniel Prata Vieira" userId="5a130d9fd98142a4" providerId="LiveId" clId="{7481B64C-299F-4C55-BE86-D49EABEAE5DE}" dt="2023-09-17T12:40:24.002" v="3571" actId="478"/>
          <ac:picMkLst>
            <pc:docMk/>
            <pc:sldMk cId="2791412708" sldId="263"/>
            <ac:picMk id="12" creationId="{36A74E3C-E653-67C7-94B0-925250F4AFB4}"/>
          </ac:picMkLst>
        </pc:picChg>
        <pc:picChg chg="add mod">
          <ac:chgData name="Daniel Prata Vieira" userId="5a130d9fd98142a4" providerId="LiveId" clId="{7481B64C-299F-4C55-BE86-D49EABEAE5DE}" dt="2023-09-18T00:58:52.364" v="4914" actId="208"/>
          <ac:picMkLst>
            <pc:docMk/>
            <pc:sldMk cId="2791412708" sldId="263"/>
            <ac:picMk id="15" creationId="{AF137CA3-E595-43E2-698C-4BE7C6005E9D}"/>
          </ac:picMkLst>
        </pc:picChg>
        <pc:picChg chg="add mod">
          <ac:chgData name="Daniel Prata Vieira" userId="5a130d9fd98142a4" providerId="LiveId" clId="{7481B64C-299F-4C55-BE86-D49EABEAE5DE}" dt="2023-09-18T00:58:52.364" v="4914" actId="208"/>
          <ac:picMkLst>
            <pc:docMk/>
            <pc:sldMk cId="2791412708" sldId="263"/>
            <ac:picMk id="17" creationId="{39B581F8-A2D2-0F28-C2C7-EDD21A9FA5AA}"/>
          </ac:picMkLst>
        </pc:picChg>
        <pc:picChg chg="add del mod">
          <ac:chgData name="Daniel Prata Vieira" userId="5a130d9fd98142a4" providerId="LiveId" clId="{7481B64C-299F-4C55-BE86-D49EABEAE5DE}" dt="2023-09-17T12:41:24.342" v="3581" actId="478"/>
          <ac:picMkLst>
            <pc:docMk/>
            <pc:sldMk cId="2791412708" sldId="263"/>
            <ac:picMk id="19" creationId="{EB570642-A422-58C5-CD20-176185BA5FDF}"/>
          </ac:picMkLst>
        </pc:picChg>
        <pc:picChg chg="add mod">
          <ac:chgData name="Daniel Prata Vieira" userId="5a130d9fd98142a4" providerId="LiveId" clId="{7481B64C-299F-4C55-BE86-D49EABEAE5DE}" dt="2023-09-18T00:58:52.364" v="4914" actId="208"/>
          <ac:picMkLst>
            <pc:docMk/>
            <pc:sldMk cId="2791412708" sldId="263"/>
            <ac:picMk id="21" creationId="{5018609F-0F13-F15C-966F-178688147DF8}"/>
          </ac:picMkLst>
        </pc:picChg>
        <pc:picChg chg="add mod ord">
          <ac:chgData name="Daniel Prata Vieira" userId="5a130d9fd98142a4" providerId="LiveId" clId="{7481B64C-299F-4C55-BE86-D49EABEAE5DE}" dt="2023-09-18T00:58:42.919" v="4913" actId="208"/>
          <ac:picMkLst>
            <pc:docMk/>
            <pc:sldMk cId="2791412708" sldId="263"/>
            <ac:picMk id="26" creationId="{A8D4BEC0-50BA-325B-CD9A-DEE1E829D940}"/>
          </ac:picMkLst>
        </pc:picChg>
      </pc:sldChg>
      <pc:sldChg chg="addSp delSp modSp new mod modClrScheme chgLayout">
        <pc:chgData name="Daniel Prata Vieira" userId="5a130d9fd98142a4" providerId="LiveId" clId="{7481B64C-299F-4C55-BE86-D49EABEAE5DE}" dt="2023-09-18T02:22:11.357" v="6093" actId="20577"/>
        <pc:sldMkLst>
          <pc:docMk/>
          <pc:sldMk cId="1813151504" sldId="264"/>
        </pc:sldMkLst>
        <pc:spChg chg="mod ord">
          <ac:chgData name="Daniel Prata Vieira" userId="5a130d9fd98142a4" providerId="LiveId" clId="{7481B64C-299F-4C55-BE86-D49EABEAE5DE}" dt="2023-09-17T13:02:45.994" v="3655" actId="700"/>
          <ac:spMkLst>
            <pc:docMk/>
            <pc:sldMk cId="1813151504" sldId="264"/>
            <ac:spMk id="2" creationId="{396CBEB2-4A4B-240D-EEFA-A7253F27C33C}"/>
          </ac:spMkLst>
        </pc:spChg>
        <pc:spChg chg="add mod ord">
          <ac:chgData name="Daniel Prata Vieira" userId="5a130d9fd98142a4" providerId="LiveId" clId="{7481B64C-299F-4C55-BE86-D49EABEAE5DE}" dt="2023-09-18T02:22:11.357" v="6093" actId="20577"/>
          <ac:spMkLst>
            <pc:docMk/>
            <pc:sldMk cId="1813151504" sldId="264"/>
            <ac:spMk id="3" creationId="{53101561-243B-BBE5-D3CA-4AB0636272B7}"/>
          </ac:spMkLst>
        </pc:spChg>
        <pc:graphicFrameChg chg="add mod modGraphic">
          <ac:chgData name="Daniel Prata Vieira" userId="5a130d9fd98142a4" providerId="LiveId" clId="{7481B64C-299F-4C55-BE86-D49EABEAE5DE}" dt="2023-09-18T02:21:05.278" v="6042" actId="20577"/>
          <ac:graphicFrameMkLst>
            <pc:docMk/>
            <pc:sldMk cId="1813151504" sldId="264"/>
            <ac:graphicFrameMk id="12" creationId="{0EA5CDDC-734D-9207-44EF-55B6FA91F47B}"/>
          </ac:graphicFrameMkLst>
        </pc:graphicFrameChg>
        <pc:picChg chg="add mod">
          <ac:chgData name="Daniel Prata Vieira" userId="5a130d9fd98142a4" providerId="LiveId" clId="{7481B64C-299F-4C55-BE86-D49EABEAE5DE}" dt="2023-09-18T01:18:47.334" v="5086" actId="14100"/>
          <ac:picMkLst>
            <pc:docMk/>
            <pc:sldMk cId="1813151504" sldId="264"/>
            <ac:picMk id="5" creationId="{450B223B-FA46-76F5-A552-9AC734E9B131}"/>
          </ac:picMkLst>
        </pc:picChg>
        <pc:picChg chg="add mod">
          <ac:chgData name="Daniel Prata Vieira" userId="5a130d9fd98142a4" providerId="LiveId" clId="{7481B64C-299F-4C55-BE86-D49EABEAE5DE}" dt="2023-09-18T01:18:47.334" v="5086" actId="14100"/>
          <ac:picMkLst>
            <pc:docMk/>
            <pc:sldMk cId="1813151504" sldId="264"/>
            <ac:picMk id="7" creationId="{260FC2E2-DBED-A314-0635-334CEE8F4DD8}"/>
          </ac:picMkLst>
        </pc:picChg>
        <pc:picChg chg="add del mod">
          <ac:chgData name="Daniel Prata Vieira" userId="5a130d9fd98142a4" providerId="LiveId" clId="{7481B64C-299F-4C55-BE86-D49EABEAE5DE}" dt="2023-09-18T02:17:09.019" v="5837" actId="478"/>
          <ac:picMkLst>
            <pc:docMk/>
            <pc:sldMk cId="1813151504" sldId="264"/>
            <ac:picMk id="9" creationId="{E5D26018-E598-AEEB-E084-0C42CA84F417}"/>
          </ac:picMkLst>
        </pc:picChg>
        <pc:picChg chg="add del mod">
          <ac:chgData name="Daniel Prata Vieira" userId="5a130d9fd98142a4" providerId="LiveId" clId="{7481B64C-299F-4C55-BE86-D49EABEAE5DE}" dt="2023-09-18T02:17:05.012" v="5836" actId="478"/>
          <ac:picMkLst>
            <pc:docMk/>
            <pc:sldMk cId="1813151504" sldId="264"/>
            <ac:picMk id="11" creationId="{CA38DE45-640A-C4B9-737A-FC72D9CD6ABE}"/>
          </ac:picMkLst>
        </pc:picChg>
      </pc:sldChg>
      <pc:sldChg chg="modSp new mod">
        <pc:chgData name="Daniel Prata Vieira" userId="5a130d9fd98142a4" providerId="LiveId" clId="{7481B64C-299F-4C55-BE86-D49EABEAE5DE}" dt="2023-09-17T22:25:13.045" v="4004" actId="20577"/>
        <pc:sldMkLst>
          <pc:docMk/>
          <pc:sldMk cId="2102607904" sldId="265"/>
        </pc:sldMkLst>
        <pc:spChg chg="mod">
          <ac:chgData name="Daniel Prata Vieira" userId="5a130d9fd98142a4" providerId="LiveId" clId="{7481B64C-299F-4C55-BE86-D49EABEAE5DE}" dt="2023-09-17T22:23:27.033" v="3801" actId="20577"/>
          <ac:spMkLst>
            <pc:docMk/>
            <pc:sldMk cId="2102607904" sldId="265"/>
            <ac:spMk id="2" creationId="{D954C519-6F0E-E489-C847-0F3C1E1452F5}"/>
          </ac:spMkLst>
        </pc:spChg>
        <pc:spChg chg="mod">
          <ac:chgData name="Daniel Prata Vieira" userId="5a130d9fd98142a4" providerId="LiveId" clId="{7481B64C-299F-4C55-BE86-D49EABEAE5DE}" dt="2023-09-17T22:25:13.045" v="4004" actId="20577"/>
          <ac:spMkLst>
            <pc:docMk/>
            <pc:sldMk cId="2102607904" sldId="265"/>
            <ac:spMk id="3" creationId="{6B9AD10B-6C8D-DEB7-3243-CE99428427A1}"/>
          </ac:spMkLst>
        </pc:spChg>
      </pc:sldChg>
      <pc:sldChg chg="addSp modSp add mod ord setBg modAnim">
        <pc:chgData name="Daniel Prata Vieira" userId="5a130d9fd98142a4" providerId="LiveId" clId="{7481B64C-299F-4C55-BE86-D49EABEAE5DE}" dt="2023-09-17T22:28:44.505" v="4079" actId="26606"/>
        <pc:sldMkLst>
          <pc:docMk/>
          <pc:sldMk cId="1824540141" sldId="266"/>
        </pc:sldMkLst>
        <pc:spChg chg="mo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2" creationId="{D954C519-6F0E-E489-C847-0F3C1E1452F5}"/>
          </ac:spMkLst>
        </pc:spChg>
        <pc:spChg chg="mo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3" creationId="{6B9AD10B-6C8D-DEB7-3243-CE99428427A1}"/>
          </ac:spMkLst>
        </pc:spChg>
        <pc:spChg chg="ad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9" creationId="{A8384FB5-9ADC-4DDC-881B-597D56F5B15D}"/>
          </ac:spMkLst>
        </pc:spChg>
        <pc:spChg chg="ad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11" creationId="{91E5A9A7-95C6-4F4F-B00E-C82E07FE62EF}"/>
          </ac:spMkLst>
        </pc:spChg>
        <pc:spChg chg="ad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13" creationId="{D07DD2DE-F619-49DD-B5E7-03A290FF4ED1}"/>
          </ac:spMkLst>
        </pc:spChg>
        <pc:spChg chg="ad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15" creationId="{85149191-5F60-4A28-AAFF-039F96B0F3EC}"/>
          </ac:spMkLst>
        </pc:spChg>
        <pc:spChg chg="add">
          <ac:chgData name="Daniel Prata Vieira" userId="5a130d9fd98142a4" providerId="LiveId" clId="{7481B64C-299F-4C55-BE86-D49EABEAE5DE}" dt="2023-09-17T22:28:44.505" v="4079" actId="26606"/>
          <ac:spMkLst>
            <pc:docMk/>
            <pc:sldMk cId="1824540141" sldId="266"/>
            <ac:spMk id="17" creationId="{F8260ED5-17F7-4158-B241-D51DD4CF1B7E}"/>
          </ac:spMkLst>
        </pc:spChg>
        <pc:picChg chg="add mod">
          <ac:chgData name="Daniel Prata Vieira" userId="5a130d9fd98142a4" providerId="LiveId" clId="{7481B64C-299F-4C55-BE86-D49EABEAE5DE}" dt="2023-09-17T22:28:44.505" v="4079" actId="26606"/>
          <ac:picMkLst>
            <pc:docMk/>
            <pc:sldMk cId="1824540141" sldId="266"/>
            <ac:picMk id="4" creationId="{94E10822-EFE4-06DB-9A0A-9643735E4ED1}"/>
          </ac:picMkLst>
        </pc:picChg>
      </pc:sldChg>
      <pc:sldChg chg="addSp delSp modSp new mod modClrScheme chgLayout">
        <pc:chgData name="Daniel Prata Vieira" userId="5a130d9fd98142a4" providerId="LiveId" clId="{7481B64C-299F-4C55-BE86-D49EABEAE5DE}" dt="2023-09-18T02:39:12.335" v="6840" actId="14100"/>
        <pc:sldMkLst>
          <pc:docMk/>
          <pc:sldMk cId="2132974589" sldId="267"/>
        </pc:sldMkLst>
        <pc:spChg chg="mod ord">
          <ac:chgData name="Daniel Prata Vieira" userId="5a130d9fd98142a4" providerId="LiveId" clId="{7481B64C-299F-4C55-BE86-D49EABEAE5DE}" dt="2023-09-17T22:29:48.920" v="4108" actId="700"/>
          <ac:spMkLst>
            <pc:docMk/>
            <pc:sldMk cId="2132974589" sldId="267"/>
            <ac:spMk id="2" creationId="{68E60A51-F441-86FB-9668-38EAD02A662A}"/>
          </ac:spMkLst>
        </pc:spChg>
        <pc:spChg chg="add mod ord">
          <ac:chgData name="Daniel Prata Vieira" userId="5a130d9fd98142a4" providerId="LiveId" clId="{7481B64C-299F-4C55-BE86-D49EABEAE5DE}" dt="2023-09-18T02:39:08.759" v="6839" actId="404"/>
          <ac:spMkLst>
            <pc:docMk/>
            <pc:sldMk cId="2132974589" sldId="267"/>
            <ac:spMk id="3" creationId="{62C7866C-327A-0619-2FC0-F8293387C062}"/>
          </ac:spMkLst>
        </pc:spChg>
        <pc:spChg chg="add del mod">
          <ac:chgData name="Daniel Prata Vieira" userId="5a130d9fd98142a4" providerId="LiveId" clId="{7481B64C-299F-4C55-BE86-D49EABEAE5DE}" dt="2023-09-18T00:40:26.942" v="4752" actId="21"/>
          <ac:spMkLst>
            <pc:docMk/>
            <pc:sldMk cId="2132974589" sldId="267"/>
            <ac:spMk id="6" creationId="{89249403-48F1-6D89-23D6-8A20927301E5}"/>
          </ac:spMkLst>
        </pc:spChg>
        <pc:spChg chg="add del mod">
          <ac:chgData name="Daniel Prata Vieira" userId="5a130d9fd98142a4" providerId="LiveId" clId="{7481B64C-299F-4C55-BE86-D49EABEAE5DE}" dt="2023-09-18T00:40:26.942" v="4752" actId="21"/>
          <ac:spMkLst>
            <pc:docMk/>
            <pc:sldMk cId="2132974589" sldId="267"/>
            <ac:spMk id="7" creationId="{37AAD9ED-4254-3F1A-7F63-13B4EB11B456}"/>
          </ac:spMkLst>
        </pc:spChg>
        <pc:spChg chg="add mod">
          <ac:chgData name="Daniel Prata Vieira" userId="5a130d9fd98142a4" providerId="LiveId" clId="{7481B64C-299F-4C55-BE86-D49EABEAE5DE}" dt="2023-09-18T02:38:27.108" v="6829" actId="1076"/>
          <ac:spMkLst>
            <pc:docMk/>
            <pc:sldMk cId="2132974589" sldId="267"/>
            <ac:spMk id="9" creationId="{A6E3152A-4489-ACB8-DA45-4F074F4C1E4F}"/>
          </ac:spMkLst>
        </pc:spChg>
        <pc:spChg chg="add mod">
          <ac:chgData name="Daniel Prata Vieira" userId="5a130d9fd98142a4" providerId="LiveId" clId="{7481B64C-299F-4C55-BE86-D49EABEAE5DE}" dt="2023-09-18T02:37:02.519" v="6783" actId="1076"/>
          <ac:spMkLst>
            <pc:docMk/>
            <pc:sldMk cId="2132974589" sldId="267"/>
            <ac:spMk id="10" creationId="{C0C9653E-F187-73C9-5F6E-8A3493DAAFB3}"/>
          </ac:spMkLst>
        </pc:spChg>
        <pc:graphicFrameChg chg="add del mod">
          <ac:chgData name="Daniel Prata Vieira" userId="5a130d9fd98142a4" providerId="LiveId" clId="{7481B64C-299F-4C55-BE86-D49EABEAE5DE}" dt="2023-09-18T02:38:47.032" v="6832" actId="478"/>
          <ac:graphicFrameMkLst>
            <pc:docMk/>
            <pc:sldMk cId="2132974589" sldId="267"/>
            <ac:graphicFrameMk id="11" creationId="{2F980EE2-FAE7-9A30-4818-A55120A883E1}"/>
          </ac:graphicFrameMkLst>
        </pc:graphicFrameChg>
        <pc:picChg chg="add mod modCrop">
          <ac:chgData name="Daniel Prata Vieira" userId="5a130d9fd98142a4" providerId="LiveId" clId="{7481B64C-299F-4C55-BE86-D49EABEAE5DE}" dt="2023-09-18T02:38:24.075" v="6828" actId="1076"/>
          <ac:picMkLst>
            <pc:docMk/>
            <pc:sldMk cId="2132974589" sldId="267"/>
            <ac:picMk id="4" creationId="{8D1D7469-4D7A-9FBE-32D8-5BDF11901563}"/>
          </ac:picMkLst>
        </pc:picChg>
        <pc:picChg chg="add del mod modCrop">
          <ac:chgData name="Daniel Prata Vieira" userId="5a130d9fd98142a4" providerId="LiveId" clId="{7481B64C-299F-4C55-BE86-D49EABEAE5DE}" dt="2023-09-18T00:40:26.942" v="4752" actId="21"/>
          <ac:picMkLst>
            <pc:docMk/>
            <pc:sldMk cId="2132974589" sldId="267"/>
            <ac:picMk id="5" creationId="{3DDB1C7D-FA5E-56B3-723F-175963B59D7B}"/>
          </ac:picMkLst>
        </pc:picChg>
        <pc:picChg chg="add mod">
          <ac:chgData name="Daniel Prata Vieira" userId="5a130d9fd98142a4" providerId="LiveId" clId="{7481B64C-299F-4C55-BE86-D49EABEAE5DE}" dt="2023-09-18T02:36:55.492" v="6782" actId="1076"/>
          <ac:picMkLst>
            <pc:docMk/>
            <pc:sldMk cId="2132974589" sldId="267"/>
            <ac:picMk id="8" creationId="{0B90769B-03FA-09DD-F587-159DE38A9C31}"/>
          </ac:picMkLst>
        </pc:picChg>
        <pc:picChg chg="mod">
          <ac:chgData name="Daniel Prata Vieira" userId="5a130d9fd98142a4" providerId="LiveId" clId="{7481B64C-299F-4C55-BE86-D49EABEAE5DE}" dt="2023-09-18T02:39:12.335" v="6840" actId="14100"/>
          <ac:picMkLst>
            <pc:docMk/>
            <pc:sldMk cId="2132974589" sldId="267"/>
            <ac:picMk id="12" creationId="{AC2C1B4F-C0A5-7F46-5166-EC49F24D0CEF}"/>
          </ac:picMkLst>
        </pc:picChg>
      </pc:sldChg>
      <pc:sldChg chg="addSp modSp new mod delAnim modAnim">
        <pc:chgData name="Daniel Prata Vieira" userId="5a130d9fd98142a4" providerId="LiveId" clId="{7481B64C-299F-4C55-BE86-D49EABEAE5DE}" dt="2023-09-18T00:49:41.490" v="4872" actId="20577"/>
        <pc:sldMkLst>
          <pc:docMk/>
          <pc:sldMk cId="2606187521" sldId="268"/>
        </pc:sldMkLst>
        <pc:spChg chg="mod">
          <ac:chgData name="Daniel Prata Vieira" userId="5a130d9fd98142a4" providerId="LiveId" clId="{7481B64C-299F-4C55-BE86-D49EABEAE5DE}" dt="2023-09-17T22:31:37.861" v="4163" actId="20577"/>
          <ac:spMkLst>
            <pc:docMk/>
            <pc:sldMk cId="2606187521" sldId="268"/>
            <ac:spMk id="2" creationId="{BB402363-005F-4389-9890-DEACAFD21BCB}"/>
          </ac:spMkLst>
        </pc:spChg>
        <pc:spChg chg="mod">
          <ac:chgData name="Daniel Prata Vieira" userId="5a130d9fd98142a4" providerId="LiveId" clId="{7481B64C-299F-4C55-BE86-D49EABEAE5DE}" dt="2023-09-18T00:49:41.490" v="4872" actId="20577"/>
          <ac:spMkLst>
            <pc:docMk/>
            <pc:sldMk cId="2606187521" sldId="268"/>
            <ac:spMk id="3" creationId="{7AAFD741-F3B5-22FA-E486-75C9E193AC71}"/>
          </ac:spMkLst>
        </pc:spChg>
        <pc:spChg chg="add mod">
          <ac:chgData name="Daniel Prata Vieira" userId="5a130d9fd98142a4" providerId="LiveId" clId="{7481B64C-299F-4C55-BE86-D49EABEAE5DE}" dt="2023-09-18T00:29:44.651" v="4655" actId="1035"/>
          <ac:spMkLst>
            <pc:docMk/>
            <pc:sldMk cId="2606187521" sldId="268"/>
            <ac:spMk id="6" creationId="{EE555127-F43C-44AE-CA79-EAE34FDE8531}"/>
          </ac:spMkLst>
        </pc:spChg>
        <pc:spChg chg="add mod">
          <ac:chgData name="Daniel Prata Vieira" userId="5a130d9fd98142a4" providerId="LiveId" clId="{7481B64C-299F-4C55-BE86-D49EABEAE5DE}" dt="2023-09-18T00:29:44.651" v="4655" actId="1035"/>
          <ac:spMkLst>
            <pc:docMk/>
            <pc:sldMk cId="2606187521" sldId="268"/>
            <ac:spMk id="7" creationId="{B37ABEA6-C3F5-582E-02F4-4BEDE977421C}"/>
          </ac:spMkLst>
        </pc:spChg>
        <pc:spChg chg="add mod">
          <ac:chgData name="Daniel Prata Vieira" userId="5a130d9fd98142a4" providerId="LiveId" clId="{7481B64C-299F-4C55-BE86-D49EABEAE5DE}" dt="2023-09-18T00:25:26.528" v="4630" actId="1076"/>
          <ac:spMkLst>
            <pc:docMk/>
            <pc:sldMk cId="2606187521" sldId="268"/>
            <ac:spMk id="13" creationId="{9352FDFA-D2AE-3764-E141-4A1E67191B9E}"/>
          </ac:spMkLst>
        </pc:spChg>
        <pc:spChg chg="add mod">
          <ac:chgData name="Daniel Prata Vieira" userId="5a130d9fd98142a4" providerId="LiveId" clId="{7481B64C-299F-4C55-BE86-D49EABEAE5DE}" dt="2023-09-18T00:25:21.784" v="4629" actId="1076"/>
          <ac:spMkLst>
            <pc:docMk/>
            <pc:sldMk cId="2606187521" sldId="268"/>
            <ac:spMk id="15" creationId="{3C1FC1FE-72AA-9238-07F6-C044146EAF43}"/>
          </ac:spMkLst>
        </pc:spChg>
        <pc:spChg chg="add mod">
          <ac:chgData name="Daniel Prata Vieira" userId="5a130d9fd98142a4" providerId="LiveId" clId="{7481B64C-299F-4C55-BE86-D49EABEAE5DE}" dt="2023-09-18T00:25:12.897" v="4628" actId="1076"/>
          <ac:spMkLst>
            <pc:docMk/>
            <pc:sldMk cId="2606187521" sldId="268"/>
            <ac:spMk id="16" creationId="{11F04DA3-19A7-3F60-1FE4-437AC53F751C}"/>
          </ac:spMkLst>
        </pc:spChg>
        <pc:spChg chg="add mod">
          <ac:chgData name="Daniel Prata Vieira" userId="5a130d9fd98142a4" providerId="LiveId" clId="{7481B64C-299F-4C55-BE86-D49EABEAE5DE}" dt="2023-09-18T00:29:44.651" v="4655" actId="1035"/>
          <ac:spMkLst>
            <pc:docMk/>
            <pc:sldMk cId="2606187521" sldId="268"/>
            <ac:spMk id="17" creationId="{8EC853D6-8019-1D04-B6E3-DF8D470B8B82}"/>
          </ac:spMkLst>
        </pc:spChg>
        <pc:grpChg chg="add mod">
          <ac:chgData name="Daniel Prata Vieira" userId="5a130d9fd98142a4" providerId="LiveId" clId="{7481B64C-299F-4C55-BE86-D49EABEAE5DE}" dt="2023-09-18T00:22:39.622" v="4551" actId="1076"/>
          <ac:grpSpMkLst>
            <pc:docMk/>
            <pc:sldMk cId="2606187521" sldId="268"/>
            <ac:grpSpMk id="8" creationId="{F97DFEC7-DD6E-D411-239A-05B3F5A46A7E}"/>
          </ac:grpSpMkLst>
        </pc:grpChg>
        <pc:grpChg chg="add mod">
          <ac:chgData name="Daniel Prata Vieira" userId="5a130d9fd98142a4" providerId="LiveId" clId="{7481B64C-299F-4C55-BE86-D49EABEAE5DE}" dt="2023-09-18T00:29:44.651" v="4655" actId="1035"/>
          <ac:grpSpMkLst>
            <pc:docMk/>
            <pc:sldMk cId="2606187521" sldId="268"/>
            <ac:grpSpMk id="9" creationId="{F6D67A59-BBE1-3A5C-BA36-351C8B97C4EF}"/>
          </ac:grpSpMkLst>
        </pc:grpChg>
        <pc:grpChg chg="add mod">
          <ac:chgData name="Daniel Prata Vieira" userId="5a130d9fd98142a4" providerId="LiveId" clId="{7481B64C-299F-4C55-BE86-D49EABEAE5DE}" dt="2023-09-18T00:21:56.675" v="4546" actId="1076"/>
          <ac:grpSpMkLst>
            <pc:docMk/>
            <pc:sldMk cId="2606187521" sldId="268"/>
            <ac:grpSpMk id="12" creationId="{86E3EE57-2681-0931-30EA-05987EFD0508}"/>
          </ac:grpSpMkLst>
        </pc:grpChg>
        <pc:grpChg chg="add mod">
          <ac:chgData name="Daniel Prata Vieira" userId="5a130d9fd98142a4" providerId="LiveId" clId="{7481B64C-299F-4C55-BE86-D49EABEAE5DE}" dt="2023-09-18T00:22:39.622" v="4551" actId="1076"/>
          <ac:grpSpMkLst>
            <pc:docMk/>
            <pc:sldMk cId="2606187521" sldId="268"/>
            <ac:grpSpMk id="14" creationId="{6AB826DA-42EF-6DFF-4A87-7F59D09415AC}"/>
          </ac:grpSpMkLst>
        </pc:grpChg>
        <pc:grpChg chg="add mod">
          <ac:chgData name="Daniel Prata Vieira" userId="5a130d9fd98142a4" providerId="LiveId" clId="{7481B64C-299F-4C55-BE86-D49EABEAE5DE}" dt="2023-09-18T00:23:13.387" v="4614" actId="1076"/>
          <ac:grpSpMkLst>
            <pc:docMk/>
            <pc:sldMk cId="2606187521" sldId="268"/>
            <ac:grpSpMk id="18" creationId="{91806E0A-D343-2E47-746A-F41DE1720973}"/>
          </ac:grpSpMkLst>
        </pc:grpChg>
        <pc:grpChg chg="add">
          <ac:chgData name="Daniel Prata Vieira" userId="5a130d9fd98142a4" providerId="LiveId" clId="{7481B64C-299F-4C55-BE86-D49EABEAE5DE}" dt="2023-09-18T00:22:20.991" v="4549" actId="164"/>
          <ac:grpSpMkLst>
            <pc:docMk/>
            <pc:sldMk cId="2606187521" sldId="268"/>
            <ac:grpSpMk id="19" creationId="{614CB1FF-5FFD-01A7-909A-EDF05FB4B485}"/>
          </ac:grpSpMkLst>
        </pc:grpChg>
        <pc:grpChg chg="add mod">
          <ac:chgData name="Daniel Prata Vieira" userId="5a130d9fd98142a4" providerId="LiveId" clId="{7481B64C-299F-4C55-BE86-D49EABEAE5DE}" dt="2023-09-18T00:29:44.651" v="4655" actId="1035"/>
          <ac:grpSpMkLst>
            <pc:docMk/>
            <pc:sldMk cId="2606187521" sldId="268"/>
            <ac:grpSpMk id="20" creationId="{A7E9C1B4-00C0-13C4-D4E4-2961362DCA20}"/>
          </ac:grpSpMkLst>
        </pc:grpChg>
        <pc:picChg chg="add mod ord">
          <ac:chgData name="Daniel Prata Vieira" userId="5a130d9fd98142a4" providerId="LiveId" clId="{7481B64C-299F-4C55-BE86-D49EABEAE5DE}" dt="2023-09-17T23:40:25.842" v="4391" actId="14100"/>
          <ac:picMkLst>
            <pc:docMk/>
            <pc:sldMk cId="2606187521" sldId="268"/>
            <ac:picMk id="4" creationId="{1CC0F224-C3DB-0CC2-8639-7066A3454FDD}"/>
          </ac:picMkLst>
        </pc:picChg>
        <pc:picChg chg="add mod">
          <ac:chgData name="Daniel Prata Vieira" userId="5a130d9fd98142a4" providerId="LiveId" clId="{7481B64C-299F-4C55-BE86-D49EABEAE5DE}" dt="2023-09-18T00:23:04.456" v="4613" actId="1035"/>
          <ac:picMkLst>
            <pc:docMk/>
            <pc:sldMk cId="2606187521" sldId="268"/>
            <ac:picMk id="10" creationId="{3BEB56B2-071D-43F6-419F-16D582C35AC6}"/>
          </ac:picMkLst>
        </pc:picChg>
        <pc:picChg chg="add mod">
          <ac:chgData name="Daniel Prata Vieira" userId="5a130d9fd98142a4" providerId="LiveId" clId="{7481B64C-299F-4C55-BE86-D49EABEAE5DE}" dt="2023-09-18T00:23:04.456" v="4613" actId="1035"/>
          <ac:picMkLst>
            <pc:docMk/>
            <pc:sldMk cId="2606187521" sldId="268"/>
            <ac:picMk id="11" creationId="{AF07225C-8E79-4639-9B38-5ADC7C70D961}"/>
          </ac:picMkLst>
        </pc:picChg>
        <pc:picChg chg="add mod">
          <ac:chgData name="Daniel Prata Vieira" userId="5a130d9fd98142a4" providerId="LiveId" clId="{7481B64C-299F-4C55-BE86-D49EABEAE5DE}" dt="2023-09-18T00:22:39.622" v="4551" actId="1076"/>
          <ac:picMkLst>
            <pc:docMk/>
            <pc:sldMk cId="2606187521" sldId="268"/>
            <ac:picMk id="1026" creationId="{3F2B97F8-38C0-0C24-EB87-EE0394CB0959}"/>
          </ac:picMkLst>
        </pc:picChg>
        <pc:picChg chg="add mod">
          <ac:chgData name="Daniel Prata Vieira" userId="5a130d9fd98142a4" providerId="LiveId" clId="{7481B64C-299F-4C55-BE86-D49EABEAE5DE}" dt="2023-09-18T00:22:39.622" v="4551" actId="1076"/>
          <ac:picMkLst>
            <pc:docMk/>
            <pc:sldMk cId="2606187521" sldId="268"/>
            <ac:picMk id="1028" creationId="{4DE8C727-FCBB-7B2C-67DB-F7D5EF686DEF}"/>
          </ac:picMkLst>
        </pc:picChg>
        <pc:picChg chg="add mod">
          <ac:chgData name="Daniel Prata Vieira" userId="5a130d9fd98142a4" providerId="LiveId" clId="{7481B64C-299F-4C55-BE86-D49EABEAE5DE}" dt="2023-09-18T00:29:44.651" v="4655" actId="1035"/>
          <ac:picMkLst>
            <pc:docMk/>
            <pc:sldMk cId="2606187521" sldId="268"/>
            <ac:picMk id="1030" creationId="{D5019956-8C1A-F1A5-8683-4CE73FB499CF}"/>
          </ac:picMkLst>
        </pc:picChg>
        <pc:picChg chg="add mod">
          <ac:chgData name="Daniel Prata Vieira" userId="5a130d9fd98142a4" providerId="LiveId" clId="{7481B64C-299F-4C55-BE86-D49EABEAE5DE}" dt="2023-09-18T00:29:44.651" v="4655" actId="1035"/>
          <ac:picMkLst>
            <pc:docMk/>
            <pc:sldMk cId="2606187521" sldId="268"/>
            <ac:picMk id="1032" creationId="{6BFB7336-0D0E-8F8B-DBFF-39B3FAD9473E}"/>
          </ac:picMkLst>
        </pc:picChg>
      </pc:sldChg>
      <pc:sldChg chg="modSp add del mod">
        <pc:chgData name="Daniel Prata Vieira" userId="5a130d9fd98142a4" providerId="LiveId" clId="{7481B64C-299F-4C55-BE86-D49EABEAE5DE}" dt="2023-09-17T22:34:16.978" v="4295"/>
        <pc:sldMkLst>
          <pc:docMk/>
          <pc:sldMk cId="2033914063" sldId="570"/>
        </pc:sldMkLst>
        <pc:spChg chg="mod">
          <ac:chgData name="Daniel Prata Vieira" userId="5a130d9fd98142a4" providerId="LiveId" clId="{7481B64C-299F-4C55-BE86-D49EABEAE5DE}" dt="2023-09-17T22:34:16.978" v="4295"/>
          <ac:spMkLst>
            <pc:docMk/>
            <pc:sldMk cId="2033914063" sldId="570"/>
            <ac:spMk id="4" creationId="{4D07C4F7-D0AF-42D1-9364-C0C4AA8AD49C}"/>
          </ac:spMkLst>
        </pc:spChg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64353211" sldId="571"/>
        </pc:sldMkLst>
      </pc:sldChg>
      <pc:sldChg chg="addSp delSp modSp add mod">
        <pc:chgData name="Daniel Prata Vieira" userId="5a130d9fd98142a4" providerId="LiveId" clId="{7481B64C-299F-4C55-BE86-D49EABEAE5DE}" dt="2023-09-18T02:53:33.717" v="7205" actId="207"/>
        <pc:sldMkLst>
          <pc:docMk/>
          <pc:sldMk cId="3839758208" sldId="600"/>
        </pc:sldMkLst>
        <pc:spChg chg="add mod">
          <ac:chgData name="Daniel Prata Vieira" userId="5a130d9fd98142a4" providerId="LiveId" clId="{7481B64C-299F-4C55-BE86-D49EABEAE5DE}" dt="2023-09-18T02:50:30.730" v="7177"/>
          <ac:spMkLst>
            <pc:docMk/>
            <pc:sldMk cId="3839758208" sldId="600"/>
            <ac:spMk id="3" creationId="{AD739E4C-A15B-6020-AD92-474705471B5B}"/>
          </ac:spMkLst>
        </pc:spChg>
        <pc:spChg chg="del">
          <ac:chgData name="Daniel Prata Vieira" userId="5a130d9fd98142a4" providerId="LiveId" clId="{7481B64C-299F-4C55-BE86-D49EABEAE5DE}" dt="2023-09-18T02:50:30.362" v="7176" actId="478"/>
          <ac:spMkLst>
            <pc:docMk/>
            <pc:sldMk cId="3839758208" sldId="600"/>
            <ac:spMk id="31" creationId="{80902430-0CFA-49EC-9A8E-A929A7348E9F}"/>
          </ac:spMkLst>
        </pc:spChg>
        <pc:spChg chg="mod">
          <ac:chgData name="Daniel Prata Vieira" userId="5a130d9fd98142a4" providerId="LiveId" clId="{7481B64C-299F-4C55-BE86-D49EABEAE5DE}" dt="2023-09-18T02:52:48.180" v="7202" actId="20577"/>
          <ac:spMkLst>
            <pc:docMk/>
            <pc:sldMk cId="3839758208" sldId="600"/>
            <ac:spMk id="39" creationId="{00000000-0000-0000-0000-000000000000}"/>
          </ac:spMkLst>
        </pc:spChg>
        <pc:spChg chg="mod">
          <ac:chgData name="Daniel Prata Vieira" userId="5a130d9fd98142a4" providerId="LiveId" clId="{7481B64C-299F-4C55-BE86-D49EABEAE5DE}" dt="2023-09-18T02:53:33.717" v="7205" actId="207"/>
          <ac:spMkLst>
            <pc:docMk/>
            <pc:sldMk cId="3839758208" sldId="600"/>
            <ac:spMk id="41" creationId="{145ED1CE-6F1E-4C39-96DB-9AB3D9FD525E}"/>
          </ac:spMkLst>
        </pc:spChg>
        <pc:spChg chg="mod">
          <ac:chgData name="Daniel Prata Vieira" userId="5a130d9fd98142a4" providerId="LiveId" clId="{7481B64C-299F-4C55-BE86-D49EABEAE5DE}" dt="2023-09-18T02:53:19.864" v="7203" actId="207"/>
          <ac:spMkLst>
            <pc:docMk/>
            <pc:sldMk cId="3839758208" sldId="600"/>
            <ac:spMk id="50" creationId="{00000000-0000-0000-0000-000000000000}"/>
          </ac:spMkLst>
        </pc:spChg>
        <pc:graphicFrameChg chg="mod">
          <ac:chgData name="Daniel Prata Vieira" userId="5a130d9fd98142a4" providerId="LiveId" clId="{7481B64C-299F-4C55-BE86-D49EABEAE5DE}" dt="2023-09-18T02:51:45.767" v="7193" actId="1076"/>
          <ac:graphicFrameMkLst>
            <pc:docMk/>
            <pc:sldMk cId="3839758208" sldId="600"/>
            <ac:graphicFrameMk id="2" creationId="{5E3A52B6-A1FD-4D6D-A12B-BACCB9F4C1C8}"/>
          </ac:graphicFrameMkLst>
        </pc:graphicFrameChg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095245284" sldId="603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077541404" sldId="604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4104720162" sldId="605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646073489" sldId="606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2099748002" sldId="607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011299004" sldId="608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4279075713" sldId="609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033632590" sldId="610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1737543736" sldId="611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729844800" sldId="612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3176697826" sldId="613"/>
        </pc:sldMkLst>
      </pc:sldChg>
      <pc:sldChg chg="add del">
        <pc:chgData name="Daniel Prata Vieira" userId="5a130d9fd98142a4" providerId="LiveId" clId="{7481B64C-299F-4C55-BE86-D49EABEAE5DE}" dt="2023-09-17T22:34:16.978" v="4295"/>
        <pc:sldMkLst>
          <pc:docMk/>
          <pc:sldMk cId="1004681880" sldId="614"/>
        </pc:sldMkLst>
      </pc:sldChg>
      <pc:sldChg chg="add del">
        <pc:chgData name="Daniel Prata Vieira" userId="5a130d9fd98142a4" providerId="LiveId" clId="{7481B64C-299F-4C55-BE86-D49EABEAE5DE}" dt="2023-09-17T22:34:31.416" v="4296"/>
        <pc:sldMkLst>
          <pc:docMk/>
          <pc:sldMk cId="4027736929" sldId="617"/>
        </pc:sldMkLst>
      </pc:sldChg>
      <pc:sldChg chg="add del">
        <pc:chgData name="Daniel Prata Vieira" userId="5a130d9fd98142a4" providerId="LiveId" clId="{7481B64C-299F-4C55-BE86-D49EABEAE5DE}" dt="2023-09-17T22:34:31.416" v="4296"/>
        <pc:sldMkLst>
          <pc:docMk/>
          <pc:sldMk cId="2076776373" sldId="618"/>
        </pc:sldMkLst>
      </pc:sldChg>
      <pc:sldChg chg="modSp add del mod">
        <pc:chgData name="Daniel Prata Vieira" userId="5a130d9fd98142a4" providerId="LiveId" clId="{7481B64C-299F-4C55-BE86-D49EABEAE5DE}" dt="2023-09-18T00:26:48.296" v="4632" actId="1076"/>
        <pc:sldMkLst>
          <pc:docMk/>
          <pc:sldMk cId="2225747274" sldId="619"/>
        </pc:sldMkLst>
        <pc:picChg chg="mod">
          <ac:chgData name="Daniel Prata Vieira" userId="5a130d9fd98142a4" providerId="LiveId" clId="{7481B64C-299F-4C55-BE86-D49EABEAE5DE}" dt="2023-09-18T00:26:42.113" v="4631" actId="1076"/>
          <ac:picMkLst>
            <pc:docMk/>
            <pc:sldMk cId="2225747274" sldId="619"/>
            <ac:picMk id="3" creationId="{1623A1B5-F986-4CE3-BA4B-525E9AC3DDA8}"/>
          </ac:picMkLst>
        </pc:picChg>
        <pc:picChg chg="mod">
          <ac:chgData name="Daniel Prata Vieira" userId="5a130d9fd98142a4" providerId="LiveId" clId="{7481B64C-299F-4C55-BE86-D49EABEAE5DE}" dt="2023-09-18T00:26:42.113" v="4631" actId="1076"/>
          <ac:picMkLst>
            <pc:docMk/>
            <pc:sldMk cId="2225747274" sldId="619"/>
            <ac:picMk id="5" creationId="{D66EE3C8-C51E-48DA-916B-1EFBA718EA34}"/>
          </ac:picMkLst>
        </pc:picChg>
        <pc:picChg chg="mod">
          <ac:chgData name="Daniel Prata Vieira" userId="5a130d9fd98142a4" providerId="LiveId" clId="{7481B64C-299F-4C55-BE86-D49EABEAE5DE}" dt="2023-09-18T00:26:48.296" v="4632" actId="1076"/>
          <ac:picMkLst>
            <pc:docMk/>
            <pc:sldMk cId="2225747274" sldId="619"/>
            <ac:picMk id="6" creationId="{3627D239-760A-4125-B511-478DB9B157F1}"/>
          </ac:picMkLst>
        </pc:picChg>
        <pc:picChg chg="mod">
          <ac:chgData name="Daniel Prata Vieira" userId="5a130d9fd98142a4" providerId="LiveId" clId="{7481B64C-299F-4C55-BE86-D49EABEAE5DE}" dt="2023-09-18T00:26:48.296" v="4632" actId="1076"/>
          <ac:picMkLst>
            <pc:docMk/>
            <pc:sldMk cId="2225747274" sldId="619"/>
            <ac:picMk id="7" creationId="{5DB68589-07DF-4E3F-8111-8A503ED46816}"/>
          </ac:picMkLst>
        </pc:picChg>
      </pc:sldChg>
      <pc:sldChg chg="add del">
        <pc:chgData name="Daniel Prata Vieira" userId="5a130d9fd98142a4" providerId="LiveId" clId="{7481B64C-299F-4C55-BE86-D49EABEAE5DE}" dt="2023-09-17T22:34:31.416" v="4296"/>
        <pc:sldMkLst>
          <pc:docMk/>
          <pc:sldMk cId="4252884731" sldId="621"/>
        </pc:sldMkLst>
      </pc:sldChg>
      <pc:sldChg chg="addSp delSp modSp new del mod">
        <pc:chgData name="Daniel Prata Vieira" userId="5a130d9fd98142a4" providerId="LiveId" clId="{7481B64C-299F-4C55-BE86-D49EABEAE5DE}" dt="2023-09-18T02:38:16.586" v="6826" actId="2696"/>
        <pc:sldMkLst>
          <pc:docMk/>
          <pc:sldMk cId="1612200729" sldId="622"/>
        </pc:sldMkLst>
        <pc:spChg chg="mod">
          <ac:chgData name="Daniel Prata Vieira" userId="5a130d9fd98142a4" providerId="LiveId" clId="{7481B64C-299F-4C55-BE86-D49EABEAE5DE}" dt="2023-09-18T00:40:05.079" v="4737" actId="20577"/>
          <ac:spMkLst>
            <pc:docMk/>
            <pc:sldMk cId="1612200729" sldId="622"/>
            <ac:spMk id="2" creationId="{B0E7077E-0A64-97D2-375F-D6F5833127A2}"/>
          </ac:spMkLst>
        </pc:spChg>
        <pc:spChg chg="mod">
          <ac:chgData name="Daniel Prata Vieira" userId="5a130d9fd98142a4" providerId="LiveId" clId="{7481B64C-299F-4C55-BE86-D49EABEAE5DE}" dt="2023-09-18T02:37:14.982" v="6786"/>
          <ac:spMkLst>
            <pc:docMk/>
            <pc:sldMk cId="1612200729" sldId="622"/>
            <ac:spMk id="3" creationId="{9A284536-2FFC-60C9-621B-138289C3AC4A}"/>
          </ac:spMkLst>
        </pc:spChg>
        <pc:spChg chg="add del mod">
          <ac:chgData name="Daniel Prata Vieira" userId="5a130d9fd98142a4" providerId="LiveId" clId="{7481B64C-299F-4C55-BE86-D49EABEAE5DE}" dt="2023-09-18T00:40:36.739" v="4754"/>
          <ac:spMkLst>
            <pc:docMk/>
            <pc:sldMk cId="1612200729" sldId="622"/>
            <ac:spMk id="5" creationId="{B518EE7C-93FC-AC05-8A15-F2FCC2693249}"/>
          </ac:spMkLst>
        </pc:spChg>
        <pc:spChg chg="add del mod">
          <ac:chgData name="Daniel Prata Vieira" userId="5a130d9fd98142a4" providerId="LiveId" clId="{7481B64C-299F-4C55-BE86-D49EABEAE5DE}" dt="2023-09-18T00:40:36.739" v="4754"/>
          <ac:spMkLst>
            <pc:docMk/>
            <pc:sldMk cId="1612200729" sldId="622"/>
            <ac:spMk id="6" creationId="{E4A28B89-8BBD-87DE-D092-8737EC9B1184}"/>
          </ac:spMkLst>
        </pc:spChg>
        <pc:spChg chg="add del mod">
          <ac:chgData name="Daniel Prata Vieira" userId="5a130d9fd98142a4" providerId="LiveId" clId="{7481B64C-299F-4C55-BE86-D49EABEAE5DE}" dt="2023-09-18T02:36:46.883" v="6780" actId="21"/>
          <ac:spMkLst>
            <pc:docMk/>
            <pc:sldMk cId="1612200729" sldId="622"/>
            <ac:spMk id="8" creationId="{06D6A181-5FC5-A58E-4C0F-6C31BEC68058}"/>
          </ac:spMkLst>
        </pc:spChg>
        <pc:spChg chg="add del mod">
          <ac:chgData name="Daniel Prata Vieira" userId="5a130d9fd98142a4" providerId="LiveId" clId="{7481B64C-299F-4C55-BE86-D49EABEAE5DE}" dt="2023-09-18T02:36:46.883" v="6780" actId="21"/>
          <ac:spMkLst>
            <pc:docMk/>
            <pc:sldMk cId="1612200729" sldId="622"/>
            <ac:spMk id="9" creationId="{7FEE1F8F-66C4-B351-482F-91AE2A01BCFC}"/>
          </ac:spMkLst>
        </pc:spChg>
        <pc:picChg chg="add del mod">
          <ac:chgData name="Daniel Prata Vieira" userId="5a130d9fd98142a4" providerId="LiveId" clId="{7481B64C-299F-4C55-BE86-D49EABEAE5DE}" dt="2023-09-18T00:40:36.739" v="4754"/>
          <ac:picMkLst>
            <pc:docMk/>
            <pc:sldMk cId="1612200729" sldId="622"/>
            <ac:picMk id="4" creationId="{F108D1C6-9948-B8E5-1B3D-5FA25544E6D1}"/>
          </ac:picMkLst>
        </pc:picChg>
        <pc:picChg chg="add del mod">
          <ac:chgData name="Daniel Prata Vieira" userId="5a130d9fd98142a4" providerId="LiveId" clId="{7481B64C-299F-4C55-BE86-D49EABEAE5DE}" dt="2023-09-18T02:36:46.883" v="6780" actId="21"/>
          <ac:picMkLst>
            <pc:docMk/>
            <pc:sldMk cId="1612200729" sldId="622"/>
            <ac:picMk id="7" creationId="{E01FB6C8-6812-D01F-EFDF-741D597B7E6B}"/>
          </ac:picMkLst>
        </pc:picChg>
      </pc:sldChg>
      <pc:sldChg chg="addSp delSp modSp add mod">
        <pc:chgData name="Daniel Prata Vieira" userId="5a130d9fd98142a4" providerId="LiveId" clId="{7481B64C-299F-4C55-BE86-D49EABEAE5DE}" dt="2023-09-18T01:06:18.688" v="5071" actId="208"/>
        <pc:sldMkLst>
          <pc:docMk/>
          <pc:sldMk cId="3969999933" sldId="623"/>
        </pc:sldMkLst>
        <pc:spChg chg="add mod">
          <ac:chgData name="Daniel Prata Vieira" userId="5a130d9fd98142a4" providerId="LiveId" clId="{7481B64C-299F-4C55-BE86-D49EABEAE5DE}" dt="2023-09-18T01:03:54.921" v="5029" actId="1076"/>
          <ac:spMkLst>
            <pc:docMk/>
            <pc:sldMk cId="3969999933" sldId="623"/>
            <ac:spMk id="6" creationId="{CBD4EA96-D93D-06E1-5BC3-EC4EA1032347}"/>
          </ac:spMkLst>
        </pc:spChg>
        <pc:spChg chg="add mod">
          <ac:chgData name="Daniel Prata Vieira" userId="5a130d9fd98142a4" providerId="LiveId" clId="{7481B64C-299F-4C55-BE86-D49EABEAE5DE}" dt="2023-09-18T01:04:40.418" v="5052" actId="1076"/>
          <ac:spMkLst>
            <pc:docMk/>
            <pc:sldMk cId="3969999933" sldId="623"/>
            <ac:spMk id="7" creationId="{D497A9C4-2F35-39C9-818F-C6ED2E871AC3}"/>
          </ac:spMkLst>
        </pc:spChg>
        <pc:spChg chg="mod">
          <ac:chgData name="Daniel Prata Vieira" userId="5a130d9fd98142a4" providerId="LiveId" clId="{7481B64C-299F-4C55-BE86-D49EABEAE5DE}" dt="2023-09-18T01:03:37.393" v="5002" actId="1076"/>
          <ac:spMkLst>
            <pc:docMk/>
            <pc:sldMk cId="3969999933" sldId="623"/>
            <ac:spMk id="13" creationId="{35C08717-A1BA-5E1A-3871-047D81AC8DCA}"/>
          </ac:spMkLst>
        </pc:spChg>
        <pc:spChg chg="del">
          <ac:chgData name="Daniel Prata Vieira" userId="5a130d9fd98142a4" providerId="LiveId" clId="{7481B64C-299F-4C55-BE86-D49EABEAE5DE}" dt="2023-09-18T00:57:03.288" v="4883" actId="478"/>
          <ac:spMkLst>
            <pc:docMk/>
            <pc:sldMk cId="3969999933" sldId="623"/>
            <ac:spMk id="22" creationId="{5F445A8A-B14C-F9F0-FC53-1E2DD1FE9BFD}"/>
          </ac:spMkLst>
        </pc:spChg>
        <pc:spChg chg="del">
          <ac:chgData name="Daniel Prata Vieira" userId="5a130d9fd98142a4" providerId="LiveId" clId="{7481B64C-299F-4C55-BE86-D49EABEAE5DE}" dt="2023-09-18T00:56:59.895" v="4881" actId="478"/>
          <ac:spMkLst>
            <pc:docMk/>
            <pc:sldMk cId="3969999933" sldId="623"/>
            <ac:spMk id="23" creationId="{F0FB98B4-0D12-49AD-F469-2C9B7C0D4E48}"/>
          </ac:spMkLst>
        </pc:spChg>
        <pc:spChg chg="del">
          <ac:chgData name="Daniel Prata Vieira" userId="5a130d9fd98142a4" providerId="LiveId" clId="{7481B64C-299F-4C55-BE86-D49EABEAE5DE}" dt="2023-09-18T00:57:01.454" v="4882" actId="478"/>
          <ac:spMkLst>
            <pc:docMk/>
            <pc:sldMk cId="3969999933" sldId="623"/>
            <ac:spMk id="24" creationId="{A5390F62-B57E-D453-C1F4-9BAB4033603D}"/>
          </ac:spMkLst>
        </pc:spChg>
        <pc:picChg chg="add mod">
          <ac:chgData name="Daniel Prata Vieira" userId="5a130d9fd98142a4" providerId="LiveId" clId="{7481B64C-299F-4C55-BE86-D49EABEAE5DE}" dt="2023-09-18T00:57:08.636" v="4886" actId="1076"/>
          <ac:picMkLst>
            <pc:docMk/>
            <pc:sldMk cId="3969999933" sldId="623"/>
            <ac:picMk id="4" creationId="{137EA649-3810-DCFC-E4EC-FBC447E45450}"/>
          </ac:picMkLst>
        </pc:picChg>
        <pc:picChg chg="add mod">
          <ac:chgData name="Daniel Prata Vieira" userId="5a130d9fd98142a4" providerId="LiveId" clId="{7481B64C-299F-4C55-BE86-D49EABEAE5DE}" dt="2023-09-18T01:03:33.336" v="5001" actId="1076"/>
          <ac:picMkLst>
            <pc:docMk/>
            <pc:sldMk cId="3969999933" sldId="623"/>
            <ac:picMk id="5" creationId="{BF08A0CE-4038-B336-BFD2-AE84ED803207}"/>
          </ac:picMkLst>
        </pc:picChg>
        <pc:picChg chg="add mod">
          <ac:chgData name="Daniel Prata Vieira" userId="5a130d9fd98142a4" providerId="LiveId" clId="{7481B64C-299F-4C55-BE86-D49EABEAE5DE}" dt="2023-09-18T01:06:18.688" v="5071" actId="208"/>
          <ac:picMkLst>
            <pc:docMk/>
            <pc:sldMk cId="3969999933" sldId="623"/>
            <ac:picMk id="8" creationId="{3C7FF095-3EDE-7B51-924A-8C79C137D268}"/>
          </ac:picMkLst>
        </pc:picChg>
        <pc:picChg chg="add mod">
          <ac:chgData name="Daniel Prata Vieira" userId="5a130d9fd98142a4" providerId="LiveId" clId="{7481B64C-299F-4C55-BE86-D49EABEAE5DE}" dt="2023-09-18T01:06:18.688" v="5071" actId="208"/>
          <ac:picMkLst>
            <pc:docMk/>
            <pc:sldMk cId="3969999933" sldId="623"/>
            <ac:picMk id="9" creationId="{3353E789-181F-D0E0-BB07-86F9154C9296}"/>
          </ac:picMkLst>
        </pc:picChg>
        <pc:picChg chg="del">
          <ac:chgData name="Daniel Prata Vieira" userId="5a130d9fd98142a4" providerId="LiveId" clId="{7481B64C-299F-4C55-BE86-D49EABEAE5DE}" dt="2023-09-18T00:56:47.880" v="4877" actId="478"/>
          <ac:picMkLst>
            <pc:docMk/>
            <pc:sldMk cId="3969999933" sldId="623"/>
            <ac:picMk id="15" creationId="{AF137CA3-E595-43E2-698C-4BE7C6005E9D}"/>
          </ac:picMkLst>
        </pc:picChg>
        <pc:picChg chg="del">
          <ac:chgData name="Daniel Prata Vieira" userId="5a130d9fd98142a4" providerId="LiveId" clId="{7481B64C-299F-4C55-BE86-D49EABEAE5DE}" dt="2023-09-18T00:56:46.746" v="4876" actId="478"/>
          <ac:picMkLst>
            <pc:docMk/>
            <pc:sldMk cId="3969999933" sldId="623"/>
            <ac:picMk id="17" creationId="{39B581F8-A2D2-0F28-C2C7-EDD21A9FA5AA}"/>
          </ac:picMkLst>
        </pc:picChg>
        <pc:picChg chg="del">
          <ac:chgData name="Daniel Prata Vieira" userId="5a130d9fd98142a4" providerId="LiveId" clId="{7481B64C-299F-4C55-BE86-D49EABEAE5DE}" dt="2023-09-18T00:56:46.201" v="4875" actId="478"/>
          <ac:picMkLst>
            <pc:docMk/>
            <pc:sldMk cId="3969999933" sldId="623"/>
            <ac:picMk id="21" creationId="{5018609F-0F13-F15C-966F-178688147DF8}"/>
          </ac:picMkLst>
        </pc:picChg>
        <pc:picChg chg="del">
          <ac:chgData name="Daniel Prata Vieira" userId="5a130d9fd98142a4" providerId="LiveId" clId="{7481B64C-299F-4C55-BE86-D49EABEAE5DE}" dt="2023-09-18T00:56:44.975" v="4874" actId="478"/>
          <ac:picMkLst>
            <pc:docMk/>
            <pc:sldMk cId="3969999933" sldId="623"/>
            <ac:picMk id="26" creationId="{A8D4BEC0-50BA-325B-CD9A-DEE1E829D940}"/>
          </ac:picMkLst>
        </pc:picChg>
      </pc:sldChg>
      <pc:sldChg chg="addSp delSp modSp new mod modClrScheme chgLayout">
        <pc:chgData name="Daniel Prata Vieira" userId="5a130d9fd98142a4" providerId="LiveId" clId="{7481B64C-299F-4C55-BE86-D49EABEAE5DE}" dt="2023-09-18T02:45:04.600" v="7097" actId="1076"/>
        <pc:sldMkLst>
          <pc:docMk/>
          <pc:sldMk cId="3681314283" sldId="624"/>
        </pc:sldMkLst>
        <pc:spChg chg="del mod ord">
          <ac:chgData name="Daniel Prata Vieira" userId="5a130d9fd98142a4" providerId="LiveId" clId="{7481B64C-299F-4C55-BE86-D49EABEAE5DE}" dt="2023-09-18T00:57:45.841" v="4897" actId="700"/>
          <ac:spMkLst>
            <pc:docMk/>
            <pc:sldMk cId="3681314283" sldId="624"/>
            <ac:spMk id="2" creationId="{77279DC9-E410-7474-580D-F307C78FAEB0}"/>
          </ac:spMkLst>
        </pc:spChg>
        <pc:spChg chg="add del mod ord">
          <ac:chgData name="Daniel Prata Vieira" userId="5a130d9fd98142a4" providerId="LiveId" clId="{7481B64C-299F-4C55-BE86-D49EABEAE5DE}" dt="2023-09-18T00:57:48.666" v="4898" actId="700"/>
          <ac:spMkLst>
            <pc:docMk/>
            <pc:sldMk cId="3681314283" sldId="624"/>
            <ac:spMk id="3" creationId="{40C23E7B-88A9-2154-AFDF-327683BD30FB}"/>
          </ac:spMkLst>
        </pc:spChg>
        <pc:spChg chg="add del mod ord">
          <ac:chgData name="Daniel Prata Vieira" userId="5a130d9fd98142a4" providerId="LiveId" clId="{7481B64C-299F-4C55-BE86-D49EABEAE5DE}" dt="2023-09-18T00:57:48.666" v="4898" actId="700"/>
          <ac:spMkLst>
            <pc:docMk/>
            <pc:sldMk cId="3681314283" sldId="624"/>
            <ac:spMk id="4" creationId="{A938A3DC-83F4-48A5-0BD5-9F45978E33A2}"/>
          </ac:spMkLst>
        </pc:spChg>
        <pc:spChg chg="add mod ord">
          <ac:chgData name="Daniel Prata Vieira" userId="5a130d9fd98142a4" providerId="LiveId" clId="{7481B64C-299F-4C55-BE86-D49EABEAE5DE}" dt="2023-09-18T02:40:35.621" v="6866" actId="20577"/>
          <ac:spMkLst>
            <pc:docMk/>
            <pc:sldMk cId="3681314283" sldId="624"/>
            <ac:spMk id="5" creationId="{AF8CDE52-4E03-B251-E646-6D75CF3669EC}"/>
          </ac:spMkLst>
        </pc:spChg>
        <pc:spChg chg="add mod ord">
          <ac:chgData name="Daniel Prata Vieira" userId="5a130d9fd98142a4" providerId="LiveId" clId="{7481B64C-299F-4C55-BE86-D49EABEAE5DE}" dt="2023-09-18T02:45:00.288" v="7096" actId="20577"/>
          <ac:spMkLst>
            <pc:docMk/>
            <pc:sldMk cId="3681314283" sldId="624"/>
            <ac:spMk id="6" creationId="{445B58A3-55BB-9857-6FDE-EAC011B8A1C3}"/>
          </ac:spMkLst>
        </pc:spChg>
        <pc:spChg chg="add mod">
          <ac:chgData name="Daniel Prata Vieira" userId="5a130d9fd98142a4" providerId="LiveId" clId="{7481B64C-299F-4C55-BE86-D49EABEAE5DE}" dt="2023-09-18T02:43:30.906" v="7045" actId="1076"/>
          <ac:spMkLst>
            <pc:docMk/>
            <pc:sldMk cId="3681314283" sldId="624"/>
            <ac:spMk id="12" creationId="{828C4F9B-113A-34FB-AF0D-4292FA308F9D}"/>
          </ac:spMkLst>
        </pc:spChg>
        <pc:spChg chg="add mod">
          <ac:chgData name="Daniel Prata Vieira" userId="5a130d9fd98142a4" providerId="LiveId" clId="{7481B64C-299F-4C55-BE86-D49EABEAE5DE}" dt="2023-09-18T02:44:25.801" v="7050" actId="1076"/>
          <ac:spMkLst>
            <pc:docMk/>
            <pc:sldMk cId="3681314283" sldId="624"/>
            <ac:spMk id="14" creationId="{F4B39C99-3EA2-FBDC-2209-2B90B79FA09D}"/>
          </ac:spMkLst>
        </pc:spChg>
        <pc:picChg chg="add mod">
          <ac:chgData name="Daniel Prata Vieira" userId="5a130d9fd98142a4" providerId="LiveId" clId="{7481B64C-299F-4C55-BE86-D49EABEAE5DE}" dt="2023-09-18T02:45:04.600" v="7097" actId="1076"/>
          <ac:picMkLst>
            <pc:docMk/>
            <pc:sldMk cId="3681314283" sldId="624"/>
            <ac:picMk id="7" creationId="{CDEF49FF-208B-FD15-29F0-C6B91511192A}"/>
          </ac:picMkLst>
        </pc:picChg>
        <pc:picChg chg="add mod">
          <ac:chgData name="Daniel Prata Vieira" userId="5a130d9fd98142a4" providerId="LiveId" clId="{7481B64C-299F-4C55-BE86-D49EABEAE5DE}" dt="2023-09-18T02:42:49.643" v="7033" actId="1076"/>
          <ac:picMkLst>
            <pc:docMk/>
            <pc:sldMk cId="3681314283" sldId="624"/>
            <ac:picMk id="8" creationId="{45DCCDAE-3244-B62D-6F40-D56C00D3BCCB}"/>
          </ac:picMkLst>
        </pc:picChg>
        <pc:picChg chg="add mod">
          <ac:chgData name="Daniel Prata Vieira" userId="5a130d9fd98142a4" providerId="LiveId" clId="{7481B64C-299F-4C55-BE86-D49EABEAE5DE}" dt="2023-09-18T02:42:57.563" v="7036" actId="14100"/>
          <ac:picMkLst>
            <pc:docMk/>
            <pc:sldMk cId="3681314283" sldId="624"/>
            <ac:picMk id="9" creationId="{5A165DFD-DA64-81B0-B8F7-31B72E4AD363}"/>
          </ac:picMkLst>
        </pc:picChg>
        <pc:cxnChg chg="add">
          <ac:chgData name="Daniel Prata Vieira" userId="5a130d9fd98142a4" providerId="LiveId" clId="{7481B64C-299F-4C55-BE86-D49EABEAE5DE}" dt="2023-09-18T02:43:08.859" v="7037" actId="11529"/>
          <ac:cxnSpMkLst>
            <pc:docMk/>
            <pc:sldMk cId="3681314283" sldId="624"/>
            <ac:cxnSpMk id="11" creationId="{C850C84D-F880-AB6F-10C2-C076E2D188E8}"/>
          </ac:cxnSpMkLst>
        </pc:cxnChg>
      </pc:sldChg>
      <pc:sldChg chg="addSp delSp modSp new mod modAnim">
        <pc:chgData name="Daniel Prata Vieira" userId="5a130d9fd98142a4" providerId="LiveId" clId="{7481B64C-299F-4C55-BE86-D49EABEAE5DE}" dt="2023-09-18T02:01:32.142" v="5635" actId="20577"/>
        <pc:sldMkLst>
          <pc:docMk/>
          <pc:sldMk cId="2857576151" sldId="625"/>
        </pc:sldMkLst>
        <pc:spChg chg="mod">
          <ac:chgData name="Daniel Prata Vieira" userId="5a130d9fd98142a4" providerId="LiveId" clId="{7481B64C-299F-4C55-BE86-D49EABEAE5DE}" dt="2023-09-18T01:19:25.856" v="5119" actId="20577"/>
          <ac:spMkLst>
            <pc:docMk/>
            <pc:sldMk cId="2857576151" sldId="625"/>
            <ac:spMk id="2" creationId="{0EBE6167-3378-6032-BB51-FE5AC932EDFF}"/>
          </ac:spMkLst>
        </pc:spChg>
        <pc:spChg chg="mod">
          <ac:chgData name="Daniel Prata Vieira" userId="5a130d9fd98142a4" providerId="LiveId" clId="{7481B64C-299F-4C55-BE86-D49EABEAE5DE}" dt="2023-09-18T02:01:32.142" v="5635" actId="20577"/>
          <ac:spMkLst>
            <pc:docMk/>
            <pc:sldMk cId="2857576151" sldId="625"/>
            <ac:spMk id="3" creationId="{C8B4703F-C5AD-7A7E-56FF-137F8ECBBC22}"/>
          </ac:spMkLst>
        </pc:spChg>
        <pc:picChg chg="del mod">
          <ac:chgData name="Daniel Prata Vieira" userId="5a130d9fd98142a4" providerId="LiveId" clId="{7481B64C-299F-4C55-BE86-D49EABEAE5DE}" dt="2023-09-18T01:35:17.928" v="5460" actId="478"/>
          <ac:picMkLst>
            <pc:docMk/>
            <pc:sldMk cId="2857576151" sldId="625"/>
            <ac:picMk id="4" creationId="{64897E1F-2367-5F0D-47EE-7E07B7CDC3BF}"/>
          </ac:picMkLst>
        </pc:picChg>
        <pc:picChg chg="mod">
          <ac:chgData name="Daniel Prata Vieira" userId="5a130d9fd98142a4" providerId="LiveId" clId="{7481B64C-299F-4C55-BE86-D49EABEAE5DE}" dt="2023-09-18T01:35:51.279" v="5466" actId="1076"/>
          <ac:picMkLst>
            <pc:docMk/>
            <pc:sldMk cId="2857576151" sldId="625"/>
            <ac:picMk id="5" creationId="{21FBF1B2-CD2A-685F-7C3C-3B7CAB1FB32F}"/>
          </ac:picMkLst>
        </pc:picChg>
        <pc:picChg chg="add del mod">
          <ac:chgData name="Daniel Prata Vieira" userId="5a130d9fd98142a4" providerId="LiveId" clId="{7481B64C-299F-4C55-BE86-D49EABEAE5DE}" dt="2023-09-18T01:38:09.746" v="5468" actId="478"/>
          <ac:picMkLst>
            <pc:docMk/>
            <pc:sldMk cId="2857576151" sldId="625"/>
            <ac:picMk id="6" creationId="{1EA3570F-9374-7355-DF4D-0B3D7E5283C5}"/>
          </ac:picMkLst>
        </pc:picChg>
        <pc:picChg chg="add del mod">
          <ac:chgData name="Daniel Prata Vieira" userId="5a130d9fd98142a4" providerId="LiveId" clId="{7481B64C-299F-4C55-BE86-D49EABEAE5DE}" dt="2023-09-18T01:39:34.456" v="5528" actId="21"/>
          <ac:picMkLst>
            <pc:docMk/>
            <pc:sldMk cId="2857576151" sldId="625"/>
            <ac:picMk id="7" creationId="{6CAA1F15-EB46-D7E5-90CA-3A19BD20E750}"/>
          </ac:picMkLst>
        </pc:picChg>
        <pc:picChg chg="add mod">
          <ac:chgData name="Daniel Prata Vieira" userId="5a130d9fd98142a4" providerId="LiveId" clId="{7481B64C-299F-4C55-BE86-D49EABEAE5DE}" dt="2023-09-18T01:57:10.012" v="5601" actId="1076"/>
          <ac:picMkLst>
            <pc:docMk/>
            <pc:sldMk cId="2857576151" sldId="625"/>
            <ac:picMk id="8" creationId="{760AAE1D-2BCC-83AD-F1F3-487B394E18BE}"/>
          </ac:picMkLst>
        </pc:picChg>
      </pc:sldChg>
      <pc:sldChg chg="addSp delSp modSp new mod">
        <pc:chgData name="Daniel Prata Vieira" userId="5a130d9fd98142a4" providerId="LiveId" clId="{7481B64C-299F-4C55-BE86-D49EABEAE5DE}" dt="2023-09-18T01:32:12.442" v="5455" actId="20577"/>
        <pc:sldMkLst>
          <pc:docMk/>
          <pc:sldMk cId="1894861993" sldId="626"/>
        </pc:sldMkLst>
        <pc:spChg chg="mod">
          <ac:chgData name="Daniel Prata Vieira" userId="5a130d9fd98142a4" providerId="LiveId" clId="{7481B64C-299F-4C55-BE86-D49EABEAE5DE}" dt="2023-09-18T01:21:58.970" v="5150" actId="20577"/>
          <ac:spMkLst>
            <pc:docMk/>
            <pc:sldMk cId="1894861993" sldId="626"/>
            <ac:spMk id="2" creationId="{454074D0-BAF8-23BA-DDEA-6003B44F41E4}"/>
          </ac:spMkLst>
        </pc:spChg>
        <pc:spChg chg="mod">
          <ac:chgData name="Daniel Prata Vieira" userId="5a130d9fd98142a4" providerId="LiveId" clId="{7481B64C-299F-4C55-BE86-D49EABEAE5DE}" dt="2023-09-18T01:32:12.442" v="5455" actId="20577"/>
          <ac:spMkLst>
            <pc:docMk/>
            <pc:sldMk cId="1894861993" sldId="626"/>
            <ac:spMk id="3" creationId="{DABCDAE7-A4AB-0F44-F2EC-91CD963FF37F}"/>
          </ac:spMkLst>
        </pc:spChg>
        <pc:spChg chg="add del mod">
          <ac:chgData name="Daniel Prata Vieira" userId="5a130d9fd98142a4" providerId="LiveId" clId="{7481B64C-299F-4C55-BE86-D49EABEAE5DE}" dt="2023-09-18T01:28:33.941" v="5394" actId="478"/>
          <ac:spMkLst>
            <pc:docMk/>
            <pc:sldMk cId="1894861993" sldId="626"/>
            <ac:spMk id="7" creationId="{0D1BB1F4-7DBA-3692-98FF-7E378957ABB5}"/>
          </ac:spMkLst>
        </pc:spChg>
        <pc:spChg chg="add mod">
          <ac:chgData name="Daniel Prata Vieira" userId="5a130d9fd98142a4" providerId="LiveId" clId="{7481B64C-299F-4C55-BE86-D49EABEAE5DE}" dt="2023-09-18T01:31:52.645" v="5442" actId="1076"/>
          <ac:spMkLst>
            <pc:docMk/>
            <pc:sldMk cId="1894861993" sldId="626"/>
            <ac:spMk id="9" creationId="{254B84D3-397E-02AF-4DA2-2A18DBBE5AE7}"/>
          </ac:spMkLst>
        </pc:spChg>
        <pc:spChg chg="add mod">
          <ac:chgData name="Daniel Prata Vieira" userId="5a130d9fd98142a4" providerId="LiveId" clId="{7481B64C-299F-4C55-BE86-D49EABEAE5DE}" dt="2023-09-18T01:31:26.841" v="5440" actId="1076"/>
          <ac:spMkLst>
            <pc:docMk/>
            <pc:sldMk cId="1894861993" sldId="626"/>
            <ac:spMk id="10" creationId="{DA502AAD-FE0E-CA3C-1196-104D68667399}"/>
          </ac:spMkLst>
        </pc:spChg>
        <pc:picChg chg="mod">
          <ac:chgData name="Daniel Prata Vieira" userId="5a130d9fd98142a4" providerId="LiveId" clId="{7481B64C-299F-4C55-BE86-D49EABEAE5DE}" dt="2023-09-18T01:28:49.377" v="5400" actId="1076"/>
          <ac:picMkLst>
            <pc:docMk/>
            <pc:sldMk cId="1894861993" sldId="626"/>
            <ac:picMk id="4" creationId="{198DA163-32EE-B420-8CD8-44B361044EF0}"/>
          </ac:picMkLst>
        </pc:picChg>
        <pc:picChg chg="add mod">
          <ac:chgData name="Daniel Prata Vieira" userId="5a130d9fd98142a4" providerId="LiveId" clId="{7481B64C-299F-4C55-BE86-D49EABEAE5DE}" dt="2023-09-18T01:31:24.858" v="5439" actId="1076"/>
          <ac:picMkLst>
            <pc:docMk/>
            <pc:sldMk cId="1894861993" sldId="626"/>
            <ac:picMk id="6" creationId="{2A0A1BCF-BB0B-C3EE-F1D8-B8B5EDF9856D}"/>
          </ac:picMkLst>
        </pc:picChg>
        <pc:picChg chg="mod">
          <ac:chgData name="Daniel Prata Vieira" userId="5a130d9fd98142a4" providerId="LiveId" clId="{7481B64C-299F-4C55-BE86-D49EABEAE5DE}" dt="2023-09-18T01:29:23.051" v="5410" actId="1076"/>
          <ac:picMkLst>
            <pc:docMk/>
            <pc:sldMk cId="1894861993" sldId="626"/>
            <ac:picMk id="8" creationId="{41E332EA-1612-1CAC-9907-1632A8B459CD}"/>
          </ac:picMkLst>
        </pc:picChg>
      </pc:sldChg>
      <pc:sldChg chg="addSp modSp new del mod">
        <pc:chgData name="Daniel Prata Vieira" userId="5a130d9fd98142a4" providerId="LiveId" clId="{7481B64C-299F-4C55-BE86-D49EABEAE5DE}" dt="2023-09-18T02:08:49.744" v="5801" actId="47"/>
        <pc:sldMkLst>
          <pc:docMk/>
          <pc:sldMk cId="311369312" sldId="627"/>
        </pc:sldMkLst>
        <pc:spChg chg="mod">
          <ac:chgData name="Daniel Prata Vieira" userId="5a130d9fd98142a4" providerId="LiveId" clId="{7481B64C-299F-4C55-BE86-D49EABEAE5DE}" dt="2023-09-18T01:39:01.224" v="5503" actId="20577"/>
          <ac:spMkLst>
            <pc:docMk/>
            <pc:sldMk cId="311369312" sldId="627"/>
            <ac:spMk id="2" creationId="{DB6E1A00-BA41-20CA-35CB-8EA1F9F0CC1E}"/>
          </ac:spMkLst>
        </pc:spChg>
        <pc:spChg chg="mod">
          <ac:chgData name="Daniel Prata Vieira" userId="5a130d9fd98142a4" providerId="LiveId" clId="{7481B64C-299F-4C55-BE86-D49EABEAE5DE}" dt="2023-09-18T01:39:14.049" v="5527" actId="14100"/>
          <ac:spMkLst>
            <pc:docMk/>
            <pc:sldMk cId="311369312" sldId="627"/>
            <ac:spMk id="3" creationId="{AA37530A-BEDE-97CB-2186-4ABFBC4F80BF}"/>
          </ac:spMkLst>
        </pc:spChg>
        <pc:spChg chg="add mod">
          <ac:chgData name="Daniel Prata Vieira" userId="5a130d9fd98142a4" providerId="LiveId" clId="{7481B64C-299F-4C55-BE86-D49EABEAE5DE}" dt="2023-09-18T01:43:12.922" v="5575" actId="14100"/>
          <ac:spMkLst>
            <pc:docMk/>
            <pc:sldMk cId="311369312" sldId="627"/>
            <ac:spMk id="7" creationId="{2E432A0C-7D37-104A-B1D8-FA8D500EC42C}"/>
          </ac:spMkLst>
        </pc:spChg>
        <pc:spChg chg="add mod">
          <ac:chgData name="Daniel Prata Vieira" userId="5a130d9fd98142a4" providerId="LiveId" clId="{7481B64C-299F-4C55-BE86-D49EABEAE5DE}" dt="2023-09-18T01:53:10.533" v="5596" actId="1076"/>
          <ac:spMkLst>
            <pc:docMk/>
            <pc:sldMk cId="311369312" sldId="627"/>
            <ac:spMk id="16" creationId="{26FC541D-D800-B99F-4204-211599CD19A0}"/>
          </ac:spMkLst>
        </pc:spChg>
        <pc:grpChg chg="add mod">
          <ac:chgData name="Daniel Prata Vieira" userId="5a130d9fd98142a4" providerId="LiveId" clId="{7481B64C-299F-4C55-BE86-D49EABEAE5DE}" dt="2023-09-18T01:45:13.255" v="5580" actId="1076"/>
          <ac:grpSpMkLst>
            <pc:docMk/>
            <pc:sldMk cId="311369312" sldId="627"/>
            <ac:grpSpMk id="8" creationId="{C6C5AAC0-7AE0-B954-2AEA-4509717BC30E}"/>
          </ac:grpSpMkLst>
        </pc:grpChg>
        <pc:grpChg chg="add mod">
          <ac:chgData name="Daniel Prata Vieira" userId="5a130d9fd98142a4" providerId="LiveId" clId="{7481B64C-299F-4C55-BE86-D49EABEAE5DE}" dt="2023-09-18T02:06:03.715" v="5648" actId="1076"/>
          <ac:grpSpMkLst>
            <pc:docMk/>
            <pc:sldMk cId="311369312" sldId="627"/>
            <ac:grpSpMk id="17" creationId="{AB465EF8-4E12-7ED0-59BF-5473638D6E42}"/>
          </ac:grpSpMkLst>
        </pc:grpChg>
        <pc:picChg chg="add mod">
          <ac:chgData name="Daniel Prata Vieira" userId="5a130d9fd98142a4" providerId="LiveId" clId="{7481B64C-299F-4C55-BE86-D49EABEAE5DE}" dt="2023-09-18T01:45:17.240" v="5581" actId="1076"/>
          <ac:picMkLst>
            <pc:docMk/>
            <pc:sldMk cId="311369312" sldId="627"/>
            <ac:picMk id="4" creationId="{6602EF3A-8D23-8230-A004-7A410910480E}"/>
          </ac:picMkLst>
        </pc:picChg>
        <pc:picChg chg="add mod modCrop">
          <ac:chgData name="Daniel Prata Vieira" userId="5a130d9fd98142a4" providerId="LiveId" clId="{7481B64C-299F-4C55-BE86-D49EABEAE5DE}" dt="2023-09-18T01:44:11.800" v="5578" actId="732"/>
          <ac:picMkLst>
            <pc:docMk/>
            <pc:sldMk cId="311369312" sldId="627"/>
            <ac:picMk id="6" creationId="{C1BD4C5F-98CE-D0BF-86BE-CB5A3A2FA53C}"/>
          </ac:picMkLst>
        </pc:picChg>
        <pc:picChg chg="add mod">
          <ac:chgData name="Daniel Prata Vieira" userId="5a130d9fd98142a4" providerId="LiveId" clId="{7481B64C-299F-4C55-BE86-D49EABEAE5DE}" dt="2023-09-18T01:46:10.406" v="5586" actId="1076"/>
          <ac:picMkLst>
            <pc:docMk/>
            <pc:sldMk cId="311369312" sldId="627"/>
            <ac:picMk id="9" creationId="{D07814D0-D3A5-604E-9E09-6B1127439B94}"/>
          </ac:picMkLst>
        </pc:picChg>
        <pc:picChg chg="add mod">
          <ac:chgData name="Daniel Prata Vieira" userId="5a130d9fd98142a4" providerId="LiveId" clId="{7481B64C-299F-4C55-BE86-D49EABEAE5DE}" dt="2023-09-18T01:51:39.974" v="5588" actId="1076"/>
          <ac:picMkLst>
            <pc:docMk/>
            <pc:sldMk cId="311369312" sldId="627"/>
            <ac:picMk id="11" creationId="{3A56F625-90F2-3B98-7508-573B2950D2A5}"/>
          </ac:picMkLst>
        </pc:picChg>
        <pc:cxnChg chg="add mod">
          <ac:chgData name="Daniel Prata Vieira" userId="5a130d9fd98142a4" providerId="LiveId" clId="{7481B64C-299F-4C55-BE86-D49EABEAE5DE}" dt="2023-09-18T02:05:22.615" v="5647" actId="688"/>
          <ac:cxnSpMkLst>
            <pc:docMk/>
            <pc:sldMk cId="311369312" sldId="627"/>
            <ac:cxnSpMk id="13" creationId="{4338C6BF-A531-F5C9-FD9D-1AC7E5904704}"/>
          </ac:cxnSpMkLst>
        </pc:cxnChg>
      </pc:sldChg>
      <pc:sldChg chg="add del">
        <pc:chgData name="Daniel Prata Vieira" userId="5a130d9fd98142a4" providerId="LiveId" clId="{7481B64C-299F-4C55-BE86-D49EABEAE5DE}" dt="2023-09-18T02:08:51.107" v="5802" actId="47"/>
        <pc:sldMkLst>
          <pc:docMk/>
          <pc:sldMk cId="1324696024" sldId="628"/>
        </pc:sldMkLst>
      </pc:sldChg>
      <pc:sldChg chg="add del">
        <pc:chgData name="Daniel Prata Vieira" userId="5a130d9fd98142a4" providerId="LiveId" clId="{7481B64C-299F-4C55-BE86-D49EABEAE5DE}" dt="2023-09-18T02:08:52.779" v="5803" actId="47"/>
        <pc:sldMkLst>
          <pc:docMk/>
          <pc:sldMk cId="406673965" sldId="629"/>
        </pc:sldMkLst>
      </pc:sldChg>
      <pc:sldChg chg="addSp delSp modSp add mod modAnim">
        <pc:chgData name="Daniel Prata Vieira" userId="5a130d9fd98142a4" providerId="LiveId" clId="{7481B64C-299F-4C55-BE86-D49EABEAE5DE}" dt="2023-09-18T02:13:46.682" v="5835" actId="208"/>
        <pc:sldMkLst>
          <pc:docMk/>
          <pc:sldMk cId="81978325" sldId="630"/>
        </pc:sldMkLst>
        <pc:spChg chg="add mod">
          <ac:chgData name="Daniel Prata Vieira" userId="5a130d9fd98142a4" providerId="LiveId" clId="{7481B64C-299F-4C55-BE86-D49EABEAE5DE}" dt="2023-09-18T02:10:41.515" v="5818" actId="12788"/>
          <ac:spMkLst>
            <pc:docMk/>
            <pc:sldMk cId="81978325" sldId="630"/>
            <ac:spMk id="5" creationId="{BD971D3F-C2A1-9563-3B9F-D667FA6453FB}"/>
          </ac:spMkLst>
        </pc:spChg>
        <pc:spChg chg="add mod topLvl">
          <ac:chgData name="Daniel Prata Vieira" userId="5a130d9fd98142a4" providerId="LiveId" clId="{7481B64C-299F-4C55-BE86-D49EABEAE5DE}" dt="2023-09-18T02:10:45.238" v="5819" actId="465"/>
          <ac:spMkLst>
            <pc:docMk/>
            <pc:sldMk cId="81978325" sldId="630"/>
            <ac:spMk id="10" creationId="{C1D8A540-FBFF-6771-8C52-242A1EC884A6}"/>
          </ac:spMkLst>
        </pc:spChg>
        <pc:spChg chg="add mod">
          <ac:chgData name="Daniel Prata Vieira" userId="5a130d9fd98142a4" providerId="LiveId" clId="{7481B64C-299F-4C55-BE86-D49EABEAE5DE}" dt="2023-09-18T02:10:45.238" v="5819" actId="465"/>
          <ac:spMkLst>
            <pc:docMk/>
            <pc:sldMk cId="81978325" sldId="630"/>
            <ac:spMk id="12" creationId="{3CBB4F0F-0696-D7B9-4555-EECC72668E63}"/>
          </ac:spMkLst>
        </pc:spChg>
        <pc:spChg chg="add mod">
          <ac:chgData name="Daniel Prata Vieira" userId="5a130d9fd98142a4" providerId="LiveId" clId="{7481B64C-299F-4C55-BE86-D49EABEAE5DE}" dt="2023-09-18T02:10:41.515" v="5818" actId="12788"/>
          <ac:spMkLst>
            <pc:docMk/>
            <pc:sldMk cId="81978325" sldId="630"/>
            <ac:spMk id="14" creationId="{9861B52F-2AD3-4E0C-C955-1E7F3B753885}"/>
          </ac:spMkLst>
        </pc:spChg>
        <pc:spChg chg="mod">
          <ac:chgData name="Daniel Prata Vieira" userId="5a130d9fd98142a4" providerId="LiveId" clId="{7481B64C-299F-4C55-BE86-D49EABEAE5DE}" dt="2023-09-18T02:13:25.246" v="5833" actId="208"/>
          <ac:spMkLst>
            <pc:docMk/>
            <pc:sldMk cId="81978325" sldId="630"/>
            <ac:spMk id="16" creationId="{26FC541D-D800-B99F-4204-211599CD19A0}"/>
          </ac:spMkLst>
        </pc:spChg>
        <pc:grpChg chg="mod ord">
          <ac:chgData name="Daniel Prata Vieira" userId="5a130d9fd98142a4" providerId="LiveId" clId="{7481B64C-299F-4C55-BE86-D49EABEAE5DE}" dt="2023-09-18T02:10:55.701" v="5821" actId="166"/>
          <ac:grpSpMkLst>
            <pc:docMk/>
            <pc:sldMk cId="81978325" sldId="630"/>
            <ac:grpSpMk id="8" creationId="{C6C5AAC0-7AE0-B954-2AEA-4509717BC30E}"/>
          </ac:grpSpMkLst>
        </pc:grpChg>
        <pc:grpChg chg="add del">
          <ac:chgData name="Daniel Prata Vieira" userId="5a130d9fd98142a4" providerId="LiveId" clId="{7481B64C-299F-4C55-BE86-D49EABEAE5DE}" dt="2023-09-18T02:10:10.377" v="5812" actId="164"/>
          <ac:grpSpMkLst>
            <pc:docMk/>
            <pc:sldMk cId="81978325" sldId="630"/>
            <ac:grpSpMk id="15" creationId="{C8980FE6-E9C3-9034-735F-A18D0D66E12A}"/>
          </ac:grpSpMkLst>
        </pc:grpChg>
        <pc:grpChg chg="mod topLvl">
          <ac:chgData name="Daniel Prata Vieira" userId="5a130d9fd98142a4" providerId="LiveId" clId="{7481B64C-299F-4C55-BE86-D49EABEAE5DE}" dt="2023-09-18T02:10:28.616" v="5817" actId="12789"/>
          <ac:grpSpMkLst>
            <pc:docMk/>
            <pc:sldMk cId="81978325" sldId="630"/>
            <ac:grpSpMk id="17" creationId="{AB465EF8-4E12-7ED0-59BF-5473638D6E42}"/>
          </ac:grpSpMkLst>
        </pc:grpChg>
        <pc:grpChg chg="add">
          <ac:chgData name="Daniel Prata Vieira" userId="5a130d9fd98142a4" providerId="LiveId" clId="{7481B64C-299F-4C55-BE86-D49EABEAE5DE}" dt="2023-09-18T02:11:00.965" v="5822" actId="164"/>
          <ac:grpSpMkLst>
            <pc:docMk/>
            <pc:sldMk cId="81978325" sldId="630"/>
            <ac:grpSpMk id="18" creationId="{AE59856C-D81D-239C-BA69-73F3697259DC}"/>
          </ac:grpSpMkLst>
        </pc:grpChg>
        <pc:picChg chg="mod">
          <ac:chgData name="Daniel Prata Vieira" userId="5a130d9fd98142a4" providerId="LiveId" clId="{7481B64C-299F-4C55-BE86-D49EABEAE5DE}" dt="2023-09-18T02:13:21.493" v="5832" actId="208"/>
          <ac:picMkLst>
            <pc:docMk/>
            <pc:sldMk cId="81978325" sldId="630"/>
            <ac:picMk id="4" creationId="{6602EF3A-8D23-8230-A004-7A410910480E}"/>
          </ac:picMkLst>
        </pc:picChg>
        <pc:picChg chg="mod">
          <ac:chgData name="Daniel Prata Vieira" userId="5a130d9fd98142a4" providerId="LiveId" clId="{7481B64C-299F-4C55-BE86-D49EABEAE5DE}" dt="2023-09-18T02:13:29.302" v="5834" actId="208"/>
          <ac:picMkLst>
            <pc:docMk/>
            <pc:sldMk cId="81978325" sldId="630"/>
            <ac:picMk id="6" creationId="{C1BD4C5F-98CE-D0BF-86BE-CB5A3A2FA53C}"/>
          </ac:picMkLst>
        </pc:picChg>
        <pc:picChg chg="mod">
          <ac:chgData name="Daniel Prata Vieira" userId="5a130d9fd98142a4" providerId="LiveId" clId="{7481B64C-299F-4C55-BE86-D49EABEAE5DE}" dt="2023-09-18T02:13:46.682" v="5835" actId="208"/>
          <ac:picMkLst>
            <pc:docMk/>
            <pc:sldMk cId="81978325" sldId="630"/>
            <ac:picMk id="9" creationId="{D07814D0-D3A5-604E-9E09-6B1127439B94}"/>
          </ac:picMkLst>
        </pc:picChg>
        <pc:picChg chg="mod">
          <ac:chgData name="Daniel Prata Vieira" userId="5a130d9fd98142a4" providerId="LiveId" clId="{7481B64C-299F-4C55-BE86-D49EABEAE5DE}" dt="2023-09-18T02:13:25.246" v="5833" actId="208"/>
          <ac:picMkLst>
            <pc:docMk/>
            <pc:sldMk cId="81978325" sldId="630"/>
            <ac:picMk id="11" creationId="{3A56F625-90F2-3B98-7508-573B2950D2A5}"/>
          </ac:picMkLst>
        </pc:picChg>
        <pc:cxnChg chg="mod">
          <ac:chgData name="Daniel Prata Vieira" userId="5a130d9fd98142a4" providerId="LiveId" clId="{7481B64C-299F-4C55-BE86-D49EABEAE5DE}" dt="2023-09-18T02:13:25.246" v="5833" actId="208"/>
          <ac:cxnSpMkLst>
            <pc:docMk/>
            <pc:sldMk cId="81978325" sldId="630"/>
            <ac:cxnSpMk id="13" creationId="{4338C6BF-A531-F5C9-FD9D-1AC7E5904704}"/>
          </ac:cxnSpMkLst>
        </pc:cxnChg>
      </pc:sldChg>
      <pc:sldChg chg="addSp modSp new mod">
        <pc:chgData name="Daniel Prata Vieira" userId="5a130d9fd98142a4" providerId="LiveId" clId="{7481B64C-299F-4C55-BE86-D49EABEAE5DE}" dt="2023-09-18T02:35:54.405" v="6771" actId="313"/>
        <pc:sldMkLst>
          <pc:docMk/>
          <pc:sldMk cId="2838706355" sldId="631"/>
        </pc:sldMkLst>
        <pc:spChg chg="mod">
          <ac:chgData name="Daniel Prata Vieira" userId="5a130d9fd98142a4" providerId="LiveId" clId="{7481B64C-299F-4C55-BE86-D49EABEAE5DE}" dt="2023-09-18T02:21:58.140" v="6073" actId="20577"/>
          <ac:spMkLst>
            <pc:docMk/>
            <pc:sldMk cId="2838706355" sldId="631"/>
            <ac:spMk id="2" creationId="{D08D16DF-1059-798D-5F73-F94BFA0D93E6}"/>
          </ac:spMkLst>
        </pc:spChg>
        <pc:spChg chg="mod">
          <ac:chgData name="Daniel Prata Vieira" userId="5a130d9fd98142a4" providerId="LiveId" clId="{7481B64C-299F-4C55-BE86-D49EABEAE5DE}" dt="2023-09-18T02:35:54.405" v="6771" actId="313"/>
          <ac:spMkLst>
            <pc:docMk/>
            <pc:sldMk cId="2838706355" sldId="631"/>
            <ac:spMk id="3" creationId="{F8A9F316-C42E-321C-579C-58A31BEDF0B9}"/>
          </ac:spMkLst>
        </pc:spChg>
        <pc:spChg chg="add mod">
          <ac:chgData name="Daniel Prata Vieira" userId="5a130d9fd98142a4" providerId="LiveId" clId="{7481B64C-299F-4C55-BE86-D49EABEAE5DE}" dt="2023-09-18T02:32:24.046" v="6502" actId="207"/>
          <ac:spMkLst>
            <pc:docMk/>
            <pc:sldMk cId="2838706355" sldId="631"/>
            <ac:spMk id="9" creationId="{F2F43311-CC51-AA31-B6B6-70BBE2F080AE}"/>
          </ac:spMkLst>
        </pc:spChg>
        <pc:spChg chg="add mod">
          <ac:chgData name="Daniel Prata Vieira" userId="5a130d9fd98142a4" providerId="LiveId" clId="{7481B64C-299F-4C55-BE86-D49EABEAE5DE}" dt="2023-09-18T02:32:36.685" v="6513" actId="1076"/>
          <ac:spMkLst>
            <pc:docMk/>
            <pc:sldMk cId="2838706355" sldId="631"/>
            <ac:spMk id="10" creationId="{F61DA0B6-6AE1-2CBF-640C-6B58E29FC584}"/>
          </ac:spMkLst>
        </pc:spChg>
        <pc:spChg chg="add mod">
          <ac:chgData name="Daniel Prata Vieira" userId="5a130d9fd98142a4" providerId="LiveId" clId="{7481B64C-299F-4C55-BE86-D49EABEAE5DE}" dt="2023-09-18T02:33:01.949" v="6522" actId="1076"/>
          <ac:spMkLst>
            <pc:docMk/>
            <pc:sldMk cId="2838706355" sldId="631"/>
            <ac:spMk id="11" creationId="{55FBBD75-86A1-8AC2-5457-034DFEE10454}"/>
          </ac:spMkLst>
        </pc:spChg>
        <pc:picChg chg="add mod modCrop">
          <ac:chgData name="Daniel Prata Vieira" userId="5a130d9fd98142a4" providerId="LiveId" clId="{7481B64C-299F-4C55-BE86-D49EABEAE5DE}" dt="2023-09-18T02:30:24.054" v="6468" actId="732"/>
          <ac:picMkLst>
            <pc:docMk/>
            <pc:sldMk cId="2838706355" sldId="631"/>
            <ac:picMk id="5" creationId="{93497560-8677-13F3-A3FA-FD4AEA70DFDC}"/>
          </ac:picMkLst>
        </pc:picChg>
        <pc:picChg chg="add mod">
          <ac:chgData name="Daniel Prata Vieira" userId="5a130d9fd98142a4" providerId="LiveId" clId="{7481B64C-299F-4C55-BE86-D49EABEAE5DE}" dt="2023-09-18T02:31:41.913" v="6490" actId="1076"/>
          <ac:picMkLst>
            <pc:docMk/>
            <pc:sldMk cId="2838706355" sldId="631"/>
            <ac:picMk id="6" creationId="{771F0FDC-3D79-8899-203F-89FB0204C9A3}"/>
          </ac:picMkLst>
        </pc:picChg>
        <pc:picChg chg="add mod">
          <ac:chgData name="Daniel Prata Vieira" userId="5a130d9fd98142a4" providerId="LiveId" clId="{7481B64C-299F-4C55-BE86-D49EABEAE5DE}" dt="2023-09-18T02:32:41.252" v="6514" actId="1076"/>
          <ac:picMkLst>
            <pc:docMk/>
            <pc:sldMk cId="2838706355" sldId="631"/>
            <ac:picMk id="7" creationId="{12BF994C-3E71-9F5A-A7F1-528116EAC2FC}"/>
          </ac:picMkLst>
        </pc:picChg>
        <pc:picChg chg="add mod">
          <ac:chgData name="Daniel Prata Vieira" userId="5a130d9fd98142a4" providerId="LiveId" clId="{7481B64C-299F-4C55-BE86-D49EABEAE5DE}" dt="2023-09-18T02:32:09.380" v="6495" actId="1076"/>
          <ac:picMkLst>
            <pc:docMk/>
            <pc:sldMk cId="2838706355" sldId="631"/>
            <ac:picMk id="8" creationId="{9DD30B92-795F-2F40-FB5B-5B92D561A73D}"/>
          </ac:picMkLst>
        </pc:picChg>
      </pc:sldChg>
      <pc:sldChg chg="addSp delSp modSp add mod">
        <pc:chgData name="Daniel Prata Vieira" userId="5a130d9fd98142a4" providerId="LiveId" clId="{7481B64C-299F-4C55-BE86-D49EABEAE5DE}" dt="2023-09-18T02:46:55.497" v="7173" actId="1076"/>
        <pc:sldMkLst>
          <pc:docMk/>
          <pc:sldMk cId="1447850681" sldId="632"/>
        </pc:sldMkLst>
        <pc:spChg chg="mod">
          <ac:chgData name="Daniel Prata Vieira" userId="5a130d9fd98142a4" providerId="LiveId" clId="{7481B64C-299F-4C55-BE86-D49EABEAE5DE}" dt="2023-09-18T02:46:26.218" v="7162" actId="6549"/>
          <ac:spMkLst>
            <pc:docMk/>
            <pc:sldMk cId="1447850681" sldId="632"/>
            <ac:spMk id="6" creationId="{445B58A3-55BB-9857-6FDE-EAC011B8A1C3}"/>
          </ac:spMkLst>
        </pc:spChg>
        <pc:spChg chg="del mod">
          <ac:chgData name="Daniel Prata Vieira" userId="5a130d9fd98142a4" providerId="LiveId" clId="{7481B64C-299F-4C55-BE86-D49EABEAE5DE}" dt="2023-09-18T02:46:39.216" v="7169" actId="478"/>
          <ac:spMkLst>
            <pc:docMk/>
            <pc:sldMk cId="1447850681" sldId="632"/>
            <ac:spMk id="12" creationId="{828C4F9B-113A-34FB-AF0D-4292FA308F9D}"/>
          </ac:spMkLst>
        </pc:spChg>
        <pc:spChg chg="del">
          <ac:chgData name="Daniel Prata Vieira" userId="5a130d9fd98142a4" providerId="LiveId" clId="{7481B64C-299F-4C55-BE86-D49EABEAE5DE}" dt="2023-09-18T02:46:31.535" v="7164" actId="478"/>
          <ac:spMkLst>
            <pc:docMk/>
            <pc:sldMk cId="1447850681" sldId="632"/>
            <ac:spMk id="14" creationId="{F4B39C99-3EA2-FBDC-2209-2B90B79FA09D}"/>
          </ac:spMkLst>
        </pc:spChg>
        <pc:picChg chg="add mod">
          <ac:chgData name="Daniel Prata Vieira" userId="5a130d9fd98142a4" providerId="LiveId" clId="{7481B64C-299F-4C55-BE86-D49EABEAE5DE}" dt="2023-09-18T02:46:46.811" v="7171" actId="1076"/>
          <ac:picMkLst>
            <pc:docMk/>
            <pc:sldMk cId="1447850681" sldId="632"/>
            <ac:picMk id="2" creationId="{714B2C34-F8CD-9E61-BE8F-8A22E9B2FD12}"/>
          </ac:picMkLst>
        </pc:picChg>
        <pc:picChg chg="add mod">
          <ac:chgData name="Daniel Prata Vieira" userId="5a130d9fd98142a4" providerId="LiveId" clId="{7481B64C-299F-4C55-BE86-D49EABEAE5DE}" dt="2023-09-18T02:46:55.497" v="7173" actId="1076"/>
          <ac:picMkLst>
            <pc:docMk/>
            <pc:sldMk cId="1447850681" sldId="632"/>
            <ac:picMk id="3" creationId="{ACDCA144-1210-A721-B35D-62D594592AE8}"/>
          </ac:picMkLst>
        </pc:picChg>
        <pc:picChg chg="del">
          <ac:chgData name="Daniel Prata Vieira" userId="5a130d9fd98142a4" providerId="LiveId" clId="{7481B64C-299F-4C55-BE86-D49EABEAE5DE}" dt="2023-09-18T02:46:29.366" v="7163" actId="478"/>
          <ac:picMkLst>
            <pc:docMk/>
            <pc:sldMk cId="1447850681" sldId="632"/>
            <ac:picMk id="7" creationId="{CDEF49FF-208B-FD15-29F0-C6B91511192A}"/>
          </ac:picMkLst>
        </pc:picChg>
        <pc:picChg chg="del">
          <ac:chgData name="Daniel Prata Vieira" userId="5a130d9fd98142a4" providerId="LiveId" clId="{7481B64C-299F-4C55-BE86-D49EABEAE5DE}" dt="2023-09-18T02:46:32.368" v="7165" actId="478"/>
          <ac:picMkLst>
            <pc:docMk/>
            <pc:sldMk cId="1447850681" sldId="632"/>
            <ac:picMk id="8" creationId="{45DCCDAE-3244-B62D-6F40-D56C00D3BCCB}"/>
          </ac:picMkLst>
        </pc:picChg>
        <pc:picChg chg="del">
          <ac:chgData name="Daniel Prata Vieira" userId="5a130d9fd98142a4" providerId="LiveId" clId="{7481B64C-299F-4C55-BE86-D49EABEAE5DE}" dt="2023-09-18T02:46:33.382" v="7166" actId="478"/>
          <ac:picMkLst>
            <pc:docMk/>
            <pc:sldMk cId="1447850681" sldId="632"/>
            <ac:picMk id="9" creationId="{5A165DFD-DA64-81B0-B8F7-31B72E4AD363}"/>
          </ac:picMkLst>
        </pc:picChg>
        <pc:cxnChg chg="del">
          <ac:chgData name="Daniel Prata Vieira" userId="5a130d9fd98142a4" providerId="LiveId" clId="{7481B64C-299F-4C55-BE86-D49EABEAE5DE}" dt="2023-09-18T02:46:37.611" v="7168" actId="478"/>
          <ac:cxnSpMkLst>
            <pc:docMk/>
            <pc:sldMk cId="1447850681" sldId="632"/>
            <ac:cxnSpMk id="11" creationId="{C850C84D-F880-AB6F-10C2-C076E2D188E8}"/>
          </ac:cxnSpMkLst>
        </pc:cxnChg>
      </pc:sldChg>
      <pc:sldChg chg="delSp modSp new mod">
        <pc:chgData name="Daniel Prata Vieira" userId="5a130d9fd98142a4" providerId="LiveId" clId="{7481B64C-299F-4C55-BE86-D49EABEAE5DE}" dt="2023-09-18T02:59:20.494" v="7277" actId="14100"/>
        <pc:sldMkLst>
          <pc:docMk/>
          <pc:sldMk cId="1885577584" sldId="633"/>
        </pc:sldMkLst>
        <pc:spChg chg="del">
          <ac:chgData name="Daniel Prata Vieira" userId="5a130d9fd98142a4" providerId="LiveId" clId="{7481B64C-299F-4C55-BE86-D49EABEAE5DE}" dt="2023-09-18T02:59:15.055" v="7276" actId="478"/>
          <ac:spMkLst>
            <pc:docMk/>
            <pc:sldMk cId="1885577584" sldId="633"/>
            <ac:spMk id="2" creationId="{FC673F60-2CD7-DAE3-30B9-617AC1C532B8}"/>
          </ac:spMkLst>
        </pc:spChg>
        <pc:spChg chg="mod">
          <ac:chgData name="Daniel Prata Vieira" userId="5a130d9fd98142a4" providerId="LiveId" clId="{7481B64C-299F-4C55-BE86-D49EABEAE5DE}" dt="2023-09-18T02:59:20.494" v="7277" actId="14100"/>
          <ac:spMkLst>
            <pc:docMk/>
            <pc:sldMk cId="1885577584" sldId="633"/>
            <ac:spMk id="3" creationId="{7E5F953C-D94E-E06A-2EE2-54D9D86D6C4A}"/>
          </ac:spMkLst>
        </pc:spChg>
      </pc:sldChg>
    </pc:docChg>
  </pc:docChgLst>
  <pc:docChgLst>
    <pc:chgData name="Daniel Prata Vieira" userId="5a130d9fd98142a4" providerId="LiveId" clId="{2BFA8006-4B4A-F441-8B05-BF0B60EDCDA6}"/>
    <pc:docChg chg="modSld">
      <pc:chgData name="Daniel Prata Vieira" userId="5a130d9fd98142a4" providerId="LiveId" clId="{2BFA8006-4B4A-F441-8B05-BF0B60EDCDA6}" dt="2023-09-18T09:13:06.725" v="68" actId="20577"/>
      <pc:docMkLst>
        <pc:docMk/>
      </pc:docMkLst>
      <pc:sldChg chg="modSp">
        <pc:chgData name="Daniel Prata Vieira" userId="5a130d9fd98142a4" providerId="LiveId" clId="{2BFA8006-4B4A-F441-8B05-BF0B60EDCDA6}" dt="2023-09-18T09:13:06.725" v="68" actId="20577"/>
        <pc:sldMkLst>
          <pc:docMk/>
          <pc:sldMk cId="2102607904" sldId="265"/>
        </pc:sldMkLst>
        <pc:spChg chg="mod">
          <ac:chgData name="Daniel Prata Vieira" userId="5a130d9fd98142a4" providerId="LiveId" clId="{2BFA8006-4B4A-F441-8B05-BF0B60EDCDA6}" dt="2023-09-18T09:13:06.725" v="68" actId="20577"/>
          <ac:spMkLst>
            <pc:docMk/>
            <pc:sldMk cId="2102607904" sldId="265"/>
            <ac:spMk id="3" creationId="{6B9AD10B-6C8D-DEB7-3243-CE99428427A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C3F1B-1BD6-4404-866D-49CF9B07DA21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47115E2-059A-45AC-BEF2-917DE10DC21A}">
      <dgm:prSet phldrT="[Texto]"/>
      <dgm:spPr/>
      <dgm:t>
        <a:bodyPr/>
        <a:lstStyle/>
        <a:p>
          <a:r>
            <a:rPr lang="pt-BR" dirty="0"/>
            <a:t>A </a:t>
          </a:r>
          <a:r>
            <a:rPr lang="pt-BR" dirty="0">
              <a:solidFill>
                <a:srgbClr val="FF0000"/>
              </a:solidFill>
            </a:rPr>
            <a:t>mínima margem de manobra </a:t>
          </a:r>
          <a:r>
            <a:rPr lang="pt-BR" dirty="0"/>
            <a:t>deve ser garantida</a:t>
          </a:r>
        </a:p>
      </dgm:t>
    </dgm:pt>
    <dgm:pt modelId="{125A6138-3880-4569-8208-9E87DFBDFC3E}" type="parTrans" cxnId="{FEF3CEFD-C090-4589-A867-0F67FD883303}">
      <dgm:prSet/>
      <dgm:spPr/>
      <dgm:t>
        <a:bodyPr/>
        <a:lstStyle/>
        <a:p>
          <a:endParaRPr lang="pt-BR"/>
        </a:p>
      </dgm:t>
    </dgm:pt>
    <dgm:pt modelId="{49A160B5-96CF-4CBD-8314-42C0BACC516B}" type="sibTrans" cxnId="{FEF3CEFD-C090-4589-A867-0F67FD883303}">
      <dgm:prSet/>
      <dgm:spPr/>
      <dgm:t>
        <a:bodyPr/>
        <a:lstStyle/>
        <a:p>
          <a:endParaRPr lang="pt-BR"/>
        </a:p>
      </dgm:t>
    </dgm:pt>
    <dgm:pt modelId="{6E4B8B69-77C6-4744-B67F-C88DD1B2D9B4}">
      <dgm:prSet phldrT="[Texto]"/>
      <dgm:spPr/>
      <dgm:t>
        <a:bodyPr/>
        <a:lstStyle/>
        <a:p>
          <a:r>
            <a:rPr lang="pt-BR" dirty="0"/>
            <a:t>Abrigo da região</a:t>
          </a:r>
        </a:p>
      </dgm:t>
    </dgm:pt>
    <dgm:pt modelId="{0E535D9F-221B-432A-B925-F8E82E80E5D9}" type="parTrans" cxnId="{C8F3C066-7B99-4FEC-BA95-855608F46F0C}">
      <dgm:prSet/>
      <dgm:spPr/>
      <dgm:t>
        <a:bodyPr/>
        <a:lstStyle/>
        <a:p>
          <a:endParaRPr lang="pt-BR"/>
        </a:p>
      </dgm:t>
    </dgm:pt>
    <dgm:pt modelId="{02CE1DC3-47EC-4392-BCEA-F969406B6DCD}" type="sibTrans" cxnId="{C8F3C066-7B99-4FEC-BA95-855608F46F0C}">
      <dgm:prSet/>
      <dgm:spPr/>
      <dgm:t>
        <a:bodyPr/>
        <a:lstStyle/>
        <a:p>
          <a:endParaRPr lang="pt-BR"/>
        </a:p>
      </dgm:t>
    </dgm:pt>
    <dgm:pt modelId="{8D2DC127-5D1D-4DFA-A530-AD68A1B7D52F}">
      <dgm:prSet phldrT="[Texto]"/>
      <dgm:spPr/>
      <dgm:t>
        <a:bodyPr/>
        <a:lstStyle/>
        <a:p>
          <a:r>
            <a:rPr lang="pt-BR" dirty="0"/>
            <a:t>Utilização de rebocadores</a:t>
          </a:r>
        </a:p>
      </dgm:t>
    </dgm:pt>
    <dgm:pt modelId="{A7935E76-29E1-4C03-9804-EA6D11799972}" type="parTrans" cxnId="{FFA00815-87F2-49DB-9A83-0CDAFC7A68C6}">
      <dgm:prSet/>
      <dgm:spPr/>
      <dgm:t>
        <a:bodyPr/>
        <a:lstStyle/>
        <a:p>
          <a:endParaRPr lang="pt-BR"/>
        </a:p>
      </dgm:t>
    </dgm:pt>
    <dgm:pt modelId="{0076410C-F713-4947-BB74-250430384B4F}" type="sibTrans" cxnId="{FFA00815-87F2-49DB-9A83-0CDAFC7A68C6}">
      <dgm:prSet/>
      <dgm:spPr/>
      <dgm:t>
        <a:bodyPr/>
        <a:lstStyle/>
        <a:p>
          <a:endParaRPr lang="pt-BR"/>
        </a:p>
      </dgm:t>
    </dgm:pt>
    <dgm:pt modelId="{C3859158-A32A-4AF2-933D-A9259B5DA27B}">
      <dgm:prSet phldrT="[Texto]"/>
      <dgm:spPr/>
      <dgm:t>
        <a:bodyPr/>
        <a:lstStyle/>
        <a:p>
          <a:r>
            <a:rPr lang="pt-BR" dirty="0"/>
            <a:t>Folga sob a quilha</a:t>
          </a:r>
        </a:p>
      </dgm:t>
    </dgm:pt>
    <dgm:pt modelId="{AB3FB1B0-CAFD-4273-9CCC-29A28447F1AC}" type="parTrans" cxnId="{1BA5B216-3E98-4F97-866E-81E2EF4141FC}">
      <dgm:prSet/>
      <dgm:spPr/>
      <dgm:t>
        <a:bodyPr/>
        <a:lstStyle/>
        <a:p>
          <a:endParaRPr lang="pt-BR"/>
        </a:p>
      </dgm:t>
    </dgm:pt>
    <dgm:pt modelId="{A8EBF0C1-9709-4DD7-9B59-0CC92622CC6D}" type="sibTrans" cxnId="{1BA5B216-3E98-4F97-866E-81E2EF4141FC}">
      <dgm:prSet/>
      <dgm:spPr/>
      <dgm:t>
        <a:bodyPr/>
        <a:lstStyle/>
        <a:p>
          <a:endParaRPr lang="pt-BR"/>
        </a:p>
      </dgm:t>
    </dgm:pt>
    <dgm:pt modelId="{110DA203-0627-4990-8843-81AB17F9DBB2}">
      <dgm:prSet phldrT="[Texto]"/>
      <dgm:spPr/>
      <dgm:t>
        <a:bodyPr/>
        <a:lstStyle/>
        <a:p>
          <a:r>
            <a:rPr lang="pt-BR" dirty="0"/>
            <a:t>Tipo de navio</a:t>
          </a:r>
        </a:p>
      </dgm:t>
    </dgm:pt>
    <dgm:pt modelId="{94EEB0CD-089B-49A4-A257-ABE882E42CA9}" type="parTrans" cxnId="{59B7BEA6-50CA-4C5E-AA1B-EB7C071680F4}">
      <dgm:prSet/>
      <dgm:spPr/>
      <dgm:t>
        <a:bodyPr/>
        <a:lstStyle/>
        <a:p>
          <a:endParaRPr lang="pt-BR"/>
        </a:p>
      </dgm:t>
    </dgm:pt>
    <dgm:pt modelId="{6EB4CF84-6A38-4A1D-B14F-F934D200F9B3}" type="sibTrans" cxnId="{59B7BEA6-50CA-4C5E-AA1B-EB7C071680F4}">
      <dgm:prSet/>
      <dgm:spPr/>
      <dgm:t>
        <a:bodyPr/>
        <a:lstStyle/>
        <a:p>
          <a:endParaRPr lang="pt-BR"/>
        </a:p>
      </dgm:t>
    </dgm:pt>
    <dgm:pt modelId="{2E1003A0-35DD-40A5-9DC0-EFBAEAA27DBA}">
      <dgm:prSet phldrT="[Texto]"/>
      <dgm:spPr/>
      <dgm:t>
        <a:bodyPr/>
        <a:lstStyle/>
        <a:p>
          <a:r>
            <a:rPr lang="pt-BR" dirty="0"/>
            <a:t>Dimensões do canal e alinhamento</a:t>
          </a:r>
        </a:p>
      </dgm:t>
    </dgm:pt>
    <dgm:pt modelId="{36E0057F-C9A1-4962-954D-127E36763D58}" type="parTrans" cxnId="{69B55ADB-E516-4FF9-B1EB-8597983E163F}">
      <dgm:prSet/>
      <dgm:spPr/>
      <dgm:t>
        <a:bodyPr/>
        <a:lstStyle/>
        <a:p>
          <a:endParaRPr lang="pt-BR"/>
        </a:p>
      </dgm:t>
    </dgm:pt>
    <dgm:pt modelId="{FBD68CC5-C202-4935-A9A0-799A0AC85840}" type="sibTrans" cxnId="{69B55ADB-E516-4FF9-B1EB-8597983E163F}">
      <dgm:prSet/>
      <dgm:spPr/>
      <dgm:t>
        <a:bodyPr/>
        <a:lstStyle/>
        <a:p>
          <a:endParaRPr lang="pt-BR"/>
        </a:p>
      </dgm:t>
    </dgm:pt>
    <dgm:pt modelId="{3D86D62F-56AE-4D29-94C1-9B22EE781808}">
      <dgm:prSet phldrT="[Texto]"/>
      <dgm:spPr/>
      <dgm:t>
        <a:bodyPr/>
        <a:lstStyle/>
        <a:p>
          <a:r>
            <a:rPr lang="pt-BR" dirty="0"/>
            <a:t>Tráfego (uma via ou duas)</a:t>
          </a:r>
        </a:p>
      </dgm:t>
    </dgm:pt>
    <dgm:pt modelId="{08B1367A-3509-4B11-B5A5-950C20B6D1CA}" type="parTrans" cxnId="{3E52F639-3054-41A7-ABC3-824595608B96}">
      <dgm:prSet/>
      <dgm:spPr/>
      <dgm:t>
        <a:bodyPr/>
        <a:lstStyle/>
        <a:p>
          <a:endParaRPr lang="pt-BR"/>
        </a:p>
      </dgm:t>
    </dgm:pt>
    <dgm:pt modelId="{07E4A34E-DA1B-4A17-ABB0-97EBE3417D22}" type="sibTrans" cxnId="{3E52F639-3054-41A7-ABC3-824595608B96}">
      <dgm:prSet/>
      <dgm:spPr/>
      <dgm:t>
        <a:bodyPr/>
        <a:lstStyle/>
        <a:p>
          <a:endParaRPr lang="pt-BR"/>
        </a:p>
      </dgm:t>
    </dgm:pt>
    <dgm:pt modelId="{5A7D686C-3D34-4FB8-AB75-EFE1C749B752}" type="pres">
      <dgm:prSet presAssocID="{600C3F1B-1BD6-4404-866D-49CF9B07DA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227F13-A645-4835-BED5-A7A07977C350}" type="pres">
      <dgm:prSet presAssocID="{147115E2-059A-45AC-BEF2-917DE10DC21A}" presName="hierRoot1" presStyleCnt="0">
        <dgm:presLayoutVars>
          <dgm:hierBranch val="init"/>
        </dgm:presLayoutVars>
      </dgm:prSet>
      <dgm:spPr/>
    </dgm:pt>
    <dgm:pt modelId="{EDD57267-8607-4C68-821B-6BBBFC9FBCD4}" type="pres">
      <dgm:prSet presAssocID="{147115E2-059A-45AC-BEF2-917DE10DC21A}" presName="rootComposite1" presStyleCnt="0"/>
      <dgm:spPr/>
    </dgm:pt>
    <dgm:pt modelId="{08889E82-2003-424B-B952-139F9CEDB2FE}" type="pres">
      <dgm:prSet presAssocID="{147115E2-059A-45AC-BEF2-917DE10DC21A}" presName="rootText1" presStyleLbl="node0" presStyleIdx="0" presStyleCnt="1" custScaleX="356802">
        <dgm:presLayoutVars>
          <dgm:chPref val="3"/>
        </dgm:presLayoutVars>
      </dgm:prSet>
      <dgm:spPr/>
    </dgm:pt>
    <dgm:pt modelId="{B28788A3-54AE-44B1-8E54-0E5CA81E8558}" type="pres">
      <dgm:prSet presAssocID="{147115E2-059A-45AC-BEF2-917DE10DC21A}" presName="rootConnector1" presStyleLbl="node1" presStyleIdx="0" presStyleCnt="0"/>
      <dgm:spPr/>
    </dgm:pt>
    <dgm:pt modelId="{2B1C9448-EE92-4E9D-94C6-5BD3D668110E}" type="pres">
      <dgm:prSet presAssocID="{147115E2-059A-45AC-BEF2-917DE10DC21A}" presName="hierChild2" presStyleCnt="0"/>
      <dgm:spPr/>
    </dgm:pt>
    <dgm:pt modelId="{EE481AEF-6561-45A2-A570-07C41A6BA2B3}" type="pres">
      <dgm:prSet presAssocID="{0E535D9F-221B-432A-B925-F8E82E80E5D9}" presName="Name37" presStyleLbl="parChTrans1D2" presStyleIdx="0" presStyleCnt="6"/>
      <dgm:spPr/>
    </dgm:pt>
    <dgm:pt modelId="{FE89F31E-6249-42C2-A836-B5E4DA88733D}" type="pres">
      <dgm:prSet presAssocID="{6E4B8B69-77C6-4744-B67F-C88DD1B2D9B4}" presName="hierRoot2" presStyleCnt="0">
        <dgm:presLayoutVars>
          <dgm:hierBranch val="init"/>
        </dgm:presLayoutVars>
      </dgm:prSet>
      <dgm:spPr/>
    </dgm:pt>
    <dgm:pt modelId="{F8742487-BF0B-4B52-9C69-2E1DAB0696E1}" type="pres">
      <dgm:prSet presAssocID="{6E4B8B69-77C6-4744-B67F-C88DD1B2D9B4}" presName="rootComposite" presStyleCnt="0"/>
      <dgm:spPr/>
    </dgm:pt>
    <dgm:pt modelId="{205F5B6F-272F-40BE-A5CF-6B9B6658F561}" type="pres">
      <dgm:prSet presAssocID="{6E4B8B69-77C6-4744-B67F-C88DD1B2D9B4}" presName="rootText" presStyleLbl="node2" presStyleIdx="0" presStyleCnt="6">
        <dgm:presLayoutVars>
          <dgm:chPref val="3"/>
        </dgm:presLayoutVars>
      </dgm:prSet>
      <dgm:spPr/>
    </dgm:pt>
    <dgm:pt modelId="{8C34D131-D37C-463E-A57E-21D4372AEDC5}" type="pres">
      <dgm:prSet presAssocID="{6E4B8B69-77C6-4744-B67F-C88DD1B2D9B4}" presName="rootConnector" presStyleLbl="node2" presStyleIdx="0" presStyleCnt="6"/>
      <dgm:spPr/>
    </dgm:pt>
    <dgm:pt modelId="{A113732E-C0CE-48B6-B09D-0E6C4B711003}" type="pres">
      <dgm:prSet presAssocID="{6E4B8B69-77C6-4744-B67F-C88DD1B2D9B4}" presName="hierChild4" presStyleCnt="0"/>
      <dgm:spPr/>
    </dgm:pt>
    <dgm:pt modelId="{6C157757-FBA2-447F-83FC-6CFBE6A136C1}" type="pres">
      <dgm:prSet presAssocID="{6E4B8B69-77C6-4744-B67F-C88DD1B2D9B4}" presName="hierChild5" presStyleCnt="0"/>
      <dgm:spPr/>
    </dgm:pt>
    <dgm:pt modelId="{CD75FE08-E21E-47F1-A595-77D0B0D24911}" type="pres">
      <dgm:prSet presAssocID="{A7935E76-29E1-4C03-9804-EA6D11799972}" presName="Name37" presStyleLbl="parChTrans1D2" presStyleIdx="1" presStyleCnt="6"/>
      <dgm:spPr/>
    </dgm:pt>
    <dgm:pt modelId="{89814981-A722-4D73-8561-85A727A4E1FB}" type="pres">
      <dgm:prSet presAssocID="{8D2DC127-5D1D-4DFA-A530-AD68A1B7D52F}" presName="hierRoot2" presStyleCnt="0">
        <dgm:presLayoutVars>
          <dgm:hierBranch val="init"/>
        </dgm:presLayoutVars>
      </dgm:prSet>
      <dgm:spPr/>
    </dgm:pt>
    <dgm:pt modelId="{898B105F-B068-4ABC-8F92-6E08ACC684AB}" type="pres">
      <dgm:prSet presAssocID="{8D2DC127-5D1D-4DFA-A530-AD68A1B7D52F}" presName="rootComposite" presStyleCnt="0"/>
      <dgm:spPr/>
    </dgm:pt>
    <dgm:pt modelId="{76DA31C9-99C0-4705-82E7-A2295859BD84}" type="pres">
      <dgm:prSet presAssocID="{8D2DC127-5D1D-4DFA-A530-AD68A1B7D52F}" presName="rootText" presStyleLbl="node2" presStyleIdx="1" presStyleCnt="6">
        <dgm:presLayoutVars>
          <dgm:chPref val="3"/>
        </dgm:presLayoutVars>
      </dgm:prSet>
      <dgm:spPr/>
    </dgm:pt>
    <dgm:pt modelId="{BCBF968C-769B-474B-B5C9-0BF3740AE4E0}" type="pres">
      <dgm:prSet presAssocID="{8D2DC127-5D1D-4DFA-A530-AD68A1B7D52F}" presName="rootConnector" presStyleLbl="node2" presStyleIdx="1" presStyleCnt="6"/>
      <dgm:spPr/>
    </dgm:pt>
    <dgm:pt modelId="{5747B51B-70A0-4123-A717-61D9C2A09DEB}" type="pres">
      <dgm:prSet presAssocID="{8D2DC127-5D1D-4DFA-A530-AD68A1B7D52F}" presName="hierChild4" presStyleCnt="0"/>
      <dgm:spPr/>
    </dgm:pt>
    <dgm:pt modelId="{993CB5FE-EC2D-4A94-A00C-A9C9F023FAD2}" type="pres">
      <dgm:prSet presAssocID="{8D2DC127-5D1D-4DFA-A530-AD68A1B7D52F}" presName="hierChild5" presStyleCnt="0"/>
      <dgm:spPr/>
    </dgm:pt>
    <dgm:pt modelId="{BE6A6E4B-0761-45FA-BDD2-2953811304ED}" type="pres">
      <dgm:prSet presAssocID="{AB3FB1B0-CAFD-4273-9CCC-29A28447F1AC}" presName="Name37" presStyleLbl="parChTrans1D2" presStyleIdx="2" presStyleCnt="6"/>
      <dgm:spPr/>
    </dgm:pt>
    <dgm:pt modelId="{CA138D57-7F90-4E40-A44C-2292E3DBF061}" type="pres">
      <dgm:prSet presAssocID="{C3859158-A32A-4AF2-933D-A9259B5DA27B}" presName="hierRoot2" presStyleCnt="0">
        <dgm:presLayoutVars>
          <dgm:hierBranch val="init"/>
        </dgm:presLayoutVars>
      </dgm:prSet>
      <dgm:spPr/>
    </dgm:pt>
    <dgm:pt modelId="{739A42AD-3EC4-4FB2-A0B0-C7AA533402DC}" type="pres">
      <dgm:prSet presAssocID="{C3859158-A32A-4AF2-933D-A9259B5DA27B}" presName="rootComposite" presStyleCnt="0"/>
      <dgm:spPr/>
    </dgm:pt>
    <dgm:pt modelId="{BD1ED789-E6C0-4786-8E91-B83594CB5849}" type="pres">
      <dgm:prSet presAssocID="{C3859158-A32A-4AF2-933D-A9259B5DA27B}" presName="rootText" presStyleLbl="node2" presStyleIdx="2" presStyleCnt="6">
        <dgm:presLayoutVars>
          <dgm:chPref val="3"/>
        </dgm:presLayoutVars>
      </dgm:prSet>
      <dgm:spPr/>
    </dgm:pt>
    <dgm:pt modelId="{03B960C6-E89F-4FE8-8FDF-3EC83DFFCBB1}" type="pres">
      <dgm:prSet presAssocID="{C3859158-A32A-4AF2-933D-A9259B5DA27B}" presName="rootConnector" presStyleLbl="node2" presStyleIdx="2" presStyleCnt="6"/>
      <dgm:spPr/>
    </dgm:pt>
    <dgm:pt modelId="{06DDC4A9-17AD-46D5-A30B-CF9883B9887A}" type="pres">
      <dgm:prSet presAssocID="{C3859158-A32A-4AF2-933D-A9259B5DA27B}" presName="hierChild4" presStyleCnt="0"/>
      <dgm:spPr/>
    </dgm:pt>
    <dgm:pt modelId="{B29A0786-17C0-439B-90DF-45CDCC062011}" type="pres">
      <dgm:prSet presAssocID="{C3859158-A32A-4AF2-933D-A9259B5DA27B}" presName="hierChild5" presStyleCnt="0"/>
      <dgm:spPr/>
    </dgm:pt>
    <dgm:pt modelId="{97A5726E-503A-4E9B-A228-084B70FD22EB}" type="pres">
      <dgm:prSet presAssocID="{94EEB0CD-089B-49A4-A257-ABE882E42CA9}" presName="Name37" presStyleLbl="parChTrans1D2" presStyleIdx="3" presStyleCnt="6"/>
      <dgm:spPr/>
    </dgm:pt>
    <dgm:pt modelId="{5861265B-2672-4827-903A-4D2D173484AB}" type="pres">
      <dgm:prSet presAssocID="{110DA203-0627-4990-8843-81AB17F9DBB2}" presName="hierRoot2" presStyleCnt="0">
        <dgm:presLayoutVars>
          <dgm:hierBranch val="init"/>
        </dgm:presLayoutVars>
      </dgm:prSet>
      <dgm:spPr/>
    </dgm:pt>
    <dgm:pt modelId="{C55FE7BE-5ED5-45FC-9B51-868C6156257F}" type="pres">
      <dgm:prSet presAssocID="{110DA203-0627-4990-8843-81AB17F9DBB2}" presName="rootComposite" presStyleCnt="0"/>
      <dgm:spPr/>
    </dgm:pt>
    <dgm:pt modelId="{D19F9144-27ED-4A5B-99F9-3042F5BAC8DE}" type="pres">
      <dgm:prSet presAssocID="{110DA203-0627-4990-8843-81AB17F9DBB2}" presName="rootText" presStyleLbl="node2" presStyleIdx="3" presStyleCnt="6">
        <dgm:presLayoutVars>
          <dgm:chPref val="3"/>
        </dgm:presLayoutVars>
      </dgm:prSet>
      <dgm:spPr/>
    </dgm:pt>
    <dgm:pt modelId="{80D4A708-D634-4749-B97D-7800E4D2B67A}" type="pres">
      <dgm:prSet presAssocID="{110DA203-0627-4990-8843-81AB17F9DBB2}" presName="rootConnector" presStyleLbl="node2" presStyleIdx="3" presStyleCnt="6"/>
      <dgm:spPr/>
    </dgm:pt>
    <dgm:pt modelId="{15783A46-0AA3-4113-97D9-AB196932535D}" type="pres">
      <dgm:prSet presAssocID="{110DA203-0627-4990-8843-81AB17F9DBB2}" presName="hierChild4" presStyleCnt="0"/>
      <dgm:spPr/>
    </dgm:pt>
    <dgm:pt modelId="{EC8FFDCB-0448-41BF-9671-503EED14B6C7}" type="pres">
      <dgm:prSet presAssocID="{110DA203-0627-4990-8843-81AB17F9DBB2}" presName="hierChild5" presStyleCnt="0"/>
      <dgm:spPr/>
    </dgm:pt>
    <dgm:pt modelId="{13469E61-95EB-4CC5-9F70-58AB09560F07}" type="pres">
      <dgm:prSet presAssocID="{36E0057F-C9A1-4962-954D-127E36763D58}" presName="Name37" presStyleLbl="parChTrans1D2" presStyleIdx="4" presStyleCnt="6"/>
      <dgm:spPr/>
    </dgm:pt>
    <dgm:pt modelId="{3651F169-DC6D-4BC2-B749-66E21F98AC72}" type="pres">
      <dgm:prSet presAssocID="{2E1003A0-35DD-40A5-9DC0-EFBAEAA27DBA}" presName="hierRoot2" presStyleCnt="0">
        <dgm:presLayoutVars>
          <dgm:hierBranch val="init"/>
        </dgm:presLayoutVars>
      </dgm:prSet>
      <dgm:spPr/>
    </dgm:pt>
    <dgm:pt modelId="{3C926476-41C3-414F-B9A0-0D8AAC2713EB}" type="pres">
      <dgm:prSet presAssocID="{2E1003A0-35DD-40A5-9DC0-EFBAEAA27DBA}" presName="rootComposite" presStyleCnt="0"/>
      <dgm:spPr/>
    </dgm:pt>
    <dgm:pt modelId="{B6630974-8791-46F3-8236-E0EAB829487E}" type="pres">
      <dgm:prSet presAssocID="{2E1003A0-35DD-40A5-9DC0-EFBAEAA27DBA}" presName="rootText" presStyleLbl="node2" presStyleIdx="4" presStyleCnt="6">
        <dgm:presLayoutVars>
          <dgm:chPref val="3"/>
        </dgm:presLayoutVars>
      </dgm:prSet>
      <dgm:spPr/>
    </dgm:pt>
    <dgm:pt modelId="{1806A908-E7A4-49B0-A052-71725C417BB8}" type="pres">
      <dgm:prSet presAssocID="{2E1003A0-35DD-40A5-9DC0-EFBAEAA27DBA}" presName="rootConnector" presStyleLbl="node2" presStyleIdx="4" presStyleCnt="6"/>
      <dgm:spPr/>
    </dgm:pt>
    <dgm:pt modelId="{D383D43F-0487-4AEA-AFE1-2B5DADF0FCB2}" type="pres">
      <dgm:prSet presAssocID="{2E1003A0-35DD-40A5-9DC0-EFBAEAA27DBA}" presName="hierChild4" presStyleCnt="0"/>
      <dgm:spPr/>
    </dgm:pt>
    <dgm:pt modelId="{2902C261-E44A-4A96-B3A2-884D185B2D09}" type="pres">
      <dgm:prSet presAssocID="{2E1003A0-35DD-40A5-9DC0-EFBAEAA27DBA}" presName="hierChild5" presStyleCnt="0"/>
      <dgm:spPr/>
    </dgm:pt>
    <dgm:pt modelId="{0591F92B-5E32-42D9-AD6F-76DA18A43E5F}" type="pres">
      <dgm:prSet presAssocID="{08B1367A-3509-4B11-B5A5-950C20B6D1CA}" presName="Name37" presStyleLbl="parChTrans1D2" presStyleIdx="5" presStyleCnt="6"/>
      <dgm:spPr/>
    </dgm:pt>
    <dgm:pt modelId="{6BC47201-25BD-4ED5-9977-576D72133369}" type="pres">
      <dgm:prSet presAssocID="{3D86D62F-56AE-4D29-94C1-9B22EE781808}" presName="hierRoot2" presStyleCnt="0">
        <dgm:presLayoutVars>
          <dgm:hierBranch val="init"/>
        </dgm:presLayoutVars>
      </dgm:prSet>
      <dgm:spPr/>
    </dgm:pt>
    <dgm:pt modelId="{2B10929E-6BAD-4653-B7D7-D9D511E06230}" type="pres">
      <dgm:prSet presAssocID="{3D86D62F-56AE-4D29-94C1-9B22EE781808}" presName="rootComposite" presStyleCnt="0"/>
      <dgm:spPr/>
    </dgm:pt>
    <dgm:pt modelId="{51BAE468-F028-4B45-AFA0-908FC03730A8}" type="pres">
      <dgm:prSet presAssocID="{3D86D62F-56AE-4D29-94C1-9B22EE781808}" presName="rootText" presStyleLbl="node2" presStyleIdx="5" presStyleCnt="6">
        <dgm:presLayoutVars>
          <dgm:chPref val="3"/>
        </dgm:presLayoutVars>
      </dgm:prSet>
      <dgm:spPr/>
    </dgm:pt>
    <dgm:pt modelId="{8D98D68C-C93A-4ED8-911F-D0C66F1DF809}" type="pres">
      <dgm:prSet presAssocID="{3D86D62F-56AE-4D29-94C1-9B22EE781808}" presName="rootConnector" presStyleLbl="node2" presStyleIdx="5" presStyleCnt="6"/>
      <dgm:spPr/>
    </dgm:pt>
    <dgm:pt modelId="{99161143-FF1B-4686-8127-762569F37C67}" type="pres">
      <dgm:prSet presAssocID="{3D86D62F-56AE-4D29-94C1-9B22EE781808}" presName="hierChild4" presStyleCnt="0"/>
      <dgm:spPr/>
    </dgm:pt>
    <dgm:pt modelId="{1D03958E-4D99-48AD-98C6-4FCBBBF2DD9A}" type="pres">
      <dgm:prSet presAssocID="{3D86D62F-56AE-4D29-94C1-9B22EE781808}" presName="hierChild5" presStyleCnt="0"/>
      <dgm:spPr/>
    </dgm:pt>
    <dgm:pt modelId="{F8605330-2829-4AEC-B024-B0E1C862C27B}" type="pres">
      <dgm:prSet presAssocID="{147115E2-059A-45AC-BEF2-917DE10DC21A}" presName="hierChild3" presStyleCnt="0"/>
      <dgm:spPr/>
    </dgm:pt>
  </dgm:ptLst>
  <dgm:cxnLst>
    <dgm:cxn modelId="{46593403-7BFA-4EF7-82D8-A855247CE11B}" type="presOf" srcId="{3D86D62F-56AE-4D29-94C1-9B22EE781808}" destId="{8D98D68C-C93A-4ED8-911F-D0C66F1DF809}" srcOrd="1" destOrd="0" presId="urn:microsoft.com/office/officeart/2005/8/layout/orgChart1"/>
    <dgm:cxn modelId="{CA331A12-7CF3-44BF-97AD-F01580EC3375}" type="presOf" srcId="{110DA203-0627-4990-8843-81AB17F9DBB2}" destId="{D19F9144-27ED-4A5B-99F9-3042F5BAC8DE}" srcOrd="0" destOrd="0" presId="urn:microsoft.com/office/officeart/2005/8/layout/orgChart1"/>
    <dgm:cxn modelId="{FFA00815-87F2-49DB-9A83-0CDAFC7A68C6}" srcId="{147115E2-059A-45AC-BEF2-917DE10DC21A}" destId="{8D2DC127-5D1D-4DFA-A530-AD68A1B7D52F}" srcOrd="1" destOrd="0" parTransId="{A7935E76-29E1-4C03-9804-EA6D11799972}" sibTransId="{0076410C-F713-4947-BB74-250430384B4F}"/>
    <dgm:cxn modelId="{1BA5B216-3E98-4F97-866E-81E2EF4141FC}" srcId="{147115E2-059A-45AC-BEF2-917DE10DC21A}" destId="{C3859158-A32A-4AF2-933D-A9259B5DA27B}" srcOrd="2" destOrd="0" parTransId="{AB3FB1B0-CAFD-4273-9CCC-29A28447F1AC}" sibTransId="{A8EBF0C1-9709-4DD7-9B59-0CC92622CC6D}"/>
    <dgm:cxn modelId="{5D4F131E-BF25-468B-A447-4804EFBA4193}" type="presOf" srcId="{AB3FB1B0-CAFD-4273-9CCC-29A28447F1AC}" destId="{BE6A6E4B-0761-45FA-BDD2-2953811304ED}" srcOrd="0" destOrd="0" presId="urn:microsoft.com/office/officeart/2005/8/layout/orgChart1"/>
    <dgm:cxn modelId="{A8BE2522-59F8-46A9-ADE2-6C3911B616A3}" type="presOf" srcId="{8D2DC127-5D1D-4DFA-A530-AD68A1B7D52F}" destId="{BCBF968C-769B-474B-B5C9-0BF3740AE4E0}" srcOrd="1" destOrd="0" presId="urn:microsoft.com/office/officeart/2005/8/layout/orgChart1"/>
    <dgm:cxn modelId="{80B23B28-F963-45A2-BEB2-7935C8E10E2B}" type="presOf" srcId="{2E1003A0-35DD-40A5-9DC0-EFBAEAA27DBA}" destId="{1806A908-E7A4-49B0-A052-71725C417BB8}" srcOrd="1" destOrd="0" presId="urn:microsoft.com/office/officeart/2005/8/layout/orgChart1"/>
    <dgm:cxn modelId="{8F58D429-32AF-414D-9CF4-EA9718CA4B8F}" type="presOf" srcId="{147115E2-059A-45AC-BEF2-917DE10DC21A}" destId="{08889E82-2003-424B-B952-139F9CEDB2FE}" srcOrd="0" destOrd="0" presId="urn:microsoft.com/office/officeart/2005/8/layout/orgChart1"/>
    <dgm:cxn modelId="{7CB6342E-50D3-4C19-8C85-75DA21434732}" type="presOf" srcId="{110DA203-0627-4990-8843-81AB17F9DBB2}" destId="{80D4A708-D634-4749-B97D-7800E4D2B67A}" srcOrd="1" destOrd="0" presId="urn:microsoft.com/office/officeart/2005/8/layout/orgChart1"/>
    <dgm:cxn modelId="{C9AD5132-3D4A-437C-8DE7-529E780475D5}" type="presOf" srcId="{147115E2-059A-45AC-BEF2-917DE10DC21A}" destId="{B28788A3-54AE-44B1-8E54-0E5CA81E8558}" srcOrd="1" destOrd="0" presId="urn:microsoft.com/office/officeart/2005/8/layout/orgChart1"/>
    <dgm:cxn modelId="{EC1FE236-80B2-42A4-8528-9C05CB84300C}" type="presOf" srcId="{A7935E76-29E1-4C03-9804-EA6D11799972}" destId="{CD75FE08-E21E-47F1-A595-77D0B0D24911}" srcOrd="0" destOrd="0" presId="urn:microsoft.com/office/officeart/2005/8/layout/orgChart1"/>
    <dgm:cxn modelId="{B31B0C37-727B-48D8-A17C-35BDEE708244}" type="presOf" srcId="{8D2DC127-5D1D-4DFA-A530-AD68A1B7D52F}" destId="{76DA31C9-99C0-4705-82E7-A2295859BD84}" srcOrd="0" destOrd="0" presId="urn:microsoft.com/office/officeart/2005/8/layout/orgChart1"/>
    <dgm:cxn modelId="{9FCEEC37-5929-43E4-8003-422C0F22D085}" type="presOf" srcId="{600C3F1B-1BD6-4404-866D-49CF9B07DA21}" destId="{5A7D686C-3D34-4FB8-AB75-EFE1C749B752}" srcOrd="0" destOrd="0" presId="urn:microsoft.com/office/officeart/2005/8/layout/orgChart1"/>
    <dgm:cxn modelId="{3E52F639-3054-41A7-ABC3-824595608B96}" srcId="{147115E2-059A-45AC-BEF2-917DE10DC21A}" destId="{3D86D62F-56AE-4D29-94C1-9B22EE781808}" srcOrd="5" destOrd="0" parTransId="{08B1367A-3509-4B11-B5A5-950C20B6D1CA}" sibTransId="{07E4A34E-DA1B-4A17-ABB0-97EBE3417D22}"/>
    <dgm:cxn modelId="{EE9BD94C-7767-4D7E-BFDA-4A2C0CA08719}" type="presOf" srcId="{6E4B8B69-77C6-4744-B67F-C88DD1B2D9B4}" destId="{205F5B6F-272F-40BE-A5CF-6B9B6658F561}" srcOrd="0" destOrd="0" presId="urn:microsoft.com/office/officeart/2005/8/layout/orgChart1"/>
    <dgm:cxn modelId="{26BFF153-593B-434C-9059-FBA61064297D}" type="presOf" srcId="{08B1367A-3509-4B11-B5A5-950C20B6D1CA}" destId="{0591F92B-5E32-42D9-AD6F-76DA18A43E5F}" srcOrd="0" destOrd="0" presId="urn:microsoft.com/office/officeart/2005/8/layout/orgChart1"/>
    <dgm:cxn modelId="{6D700F60-545E-40BF-8E7F-5600FCC2CA33}" type="presOf" srcId="{C3859158-A32A-4AF2-933D-A9259B5DA27B}" destId="{03B960C6-E89F-4FE8-8FDF-3EC83DFFCBB1}" srcOrd="1" destOrd="0" presId="urn:microsoft.com/office/officeart/2005/8/layout/orgChart1"/>
    <dgm:cxn modelId="{C8F3C066-7B99-4FEC-BA95-855608F46F0C}" srcId="{147115E2-059A-45AC-BEF2-917DE10DC21A}" destId="{6E4B8B69-77C6-4744-B67F-C88DD1B2D9B4}" srcOrd="0" destOrd="0" parTransId="{0E535D9F-221B-432A-B925-F8E82E80E5D9}" sibTransId="{02CE1DC3-47EC-4392-BCEA-F969406B6DCD}"/>
    <dgm:cxn modelId="{E1DA796F-737F-4496-9FCC-65DE24335C0C}" type="presOf" srcId="{2E1003A0-35DD-40A5-9DC0-EFBAEAA27DBA}" destId="{B6630974-8791-46F3-8236-E0EAB829487E}" srcOrd="0" destOrd="0" presId="urn:microsoft.com/office/officeart/2005/8/layout/orgChart1"/>
    <dgm:cxn modelId="{B8DAD989-2947-4CC9-BAE0-1B8D1002970B}" type="presOf" srcId="{36E0057F-C9A1-4962-954D-127E36763D58}" destId="{13469E61-95EB-4CC5-9F70-58AB09560F07}" srcOrd="0" destOrd="0" presId="urn:microsoft.com/office/officeart/2005/8/layout/orgChart1"/>
    <dgm:cxn modelId="{C017A28A-8DEF-47B4-B449-3CEB86AD3AAD}" type="presOf" srcId="{C3859158-A32A-4AF2-933D-A9259B5DA27B}" destId="{BD1ED789-E6C0-4786-8E91-B83594CB5849}" srcOrd="0" destOrd="0" presId="urn:microsoft.com/office/officeart/2005/8/layout/orgChart1"/>
    <dgm:cxn modelId="{1CF74193-A7A8-42F3-8F9C-3ED2A0C816DF}" type="presOf" srcId="{94EEB0CD-089B-49A4-A257-ABE882E42CA9}" destId="{97A5726E-503A-4E9B-A228-084B70FD22EB}" srcOrd="0" destOrd="0" presId="urn:microsoft.com/office/officeart/2005/8/layout/orgChart1"/>
    <dgm:cxn modelId="{319E4B99-FD76-4AD0-90CD-F90248419911}" type="presOf" srcId="{0E535D9F-221B-432A-B925-F8E82E80E5D9}" destId="{EE481AEF-6561-45A2-A570-07C41A6BA2B3}" srcOrd="0" destOrd="0" presId="urn:microsoft.com/office/officeart/2005/8/layout/orgChart1"/>
    <dgm:cxn modelId="{59B7BEA6-50CA-4C5E-AA1B-EB7C071680F4}" srcId="{147115E2-059A-45AC-BEF2-917DE10DC21A}" destId="{110DA203-0627-4990-8843-81AB17F9DBB2}" srcOrd="3" destOrd="0" parTransId="{94EEB0CD-089B-49A4-A257-ABE882E42CA9}" sibTransId="{6EB4CF84-6A38-4A1D-B14F-F934D200F9B3}"/>
    <dgm:cxn modelId="{69B55ADB-E516-4FF9-B1EB-8597983E163F}" srcId="{147115E2-059A-45AC-BEF2-917DE10DC21A}" destId="{2E1003A0-35DD-40A5-9DC0-EFBAEAA27DBA}" srcOrd="4" destOrd="0" parTransId="{36E0057F-C9A1-4962-954D-127E36763D58}" sibTransId="{FBD68CC5-C202-4935-A9A0-799A0AC85840}"/>
    <dgm:cxn modelId="{33708EE4-94ED-4521-AAAB-D21FAFD2F4D8}" type="presOf" srcId="{3D86D62F-56AE-4D29-94C1-9B22EE781808}" destId="{51BAE468-F028-4B45-AFA0-908FC03730A8}" srcOrd="0" destOrd="0" presId="urn:microsoft.com/office/officeart/2005/8/layout/orgChart1"/>
    <dgm:cxn modelId="{F2884BE7-CDAF-4E99-AFD3-82BB991E3DCF}" type="presOf" srcId="{6E4B8B69-77C6-4744-B67F-C88DD1B2D9B4}" destId="{8C34D131-D37C-463E-A57E-21D4372AEDC5}" srcOrd="1" destOrd="0" presId="urn:microsoft.com/office/officeart/2005/8/layout/orgChart1"/>
    <dgm:cxn modelId="{FEF3CEFD-C090-4589-A867-0F67FD883303}" srcId="{600C3F1B-1BD6-4404-866D-49CF9B07DA21}" destId="{147115E2-059A-45AC-BEF2-917DE10DC21A}" srcOrd="0" destOrd="0" parTransId="{125A6138-3880-4569-8208-9E87DFBDFC3E}" sibTransId="{49A160B5-96CF-4CBD-8314-42C0BACC516B}"/>
    <dgm:cxn modelId="{B31A3A83-A6AD-4D55-87DF-A4D3A57BE987}" type="presParOf" srcId="{5A7D686C-3D34-4FB8-AB75-EFE1C749B752}" destId="{82227F13-A645-4835-BED5-A7A07977C350}" srcOrd="0" destOrd="0" presId="urn:microsoft.com/office/officeart/2005/8/layout/orgChart1"/>
    <dgm:cxn modelId="{A7A296C3-2A3B-4D33-A030-63395CE95DCB}" type="presParOf" srcId="{82227F13-A645-4835-BED5-A7A07977C350}" destId="{EDD57267-8607-4C68-821B-6BBBFC9FBCD4}" srcOrd="0" destOrd="0" presId="urn:microsoft.com/office/officeart/2005/8/layout/orgChart1"/>
    <dgm:cxn modelId="{5D29E28D-D60A-40F2-A7AD-A07C1B52B346}" type="presParOf" srcId="{EDD57267-8607-4C68-821B-6BBBFC9FBCD4}" destId="{08889E82-2003-424B-B952-139F9CEDB2FE}" srcOrd="0" destOrd="0" presId="urn:microsoft.com/office/officeart/2005/8/layout/orgChart1"/>
    <dgm:cxn modelId="{2789022B-902C-4699-B54F-28DA2427BC6B}" type="presParOf" srcId="{EDD57267-8607-4C68-821B-6BBBFC9FBCD4}" destId="{B28788A3-54AE-44B1-8E54-0E5CA81E8558}" srcOrd="1" destOrd="0" presId="urn:microsoft.com/office/officeart/2005/8/layout/orgChart1"/>
    <dgm:cxn modelId="{DE61722D-13A8-4FB2-9170-12165988FBE0}" type="presParOf" srcId="{82227F13-A645-4835-BED5-A7A07977C350}" destId="{2B1C9448-EE92-4E9D-94C6-5BD3D668110E}" srcOrd="1" destOrd="0" presId="urn:microsoft.com/office/officeart/2005/8/layout/orgChart1"/>
    <dgm:cxn modelId="{E6CDE7AD-3FAF-45CC-A4E1-C7B99E4F558A}" type="presParOf" srcId="{2B1C9448-EE92-4E9D-94C6-5BD3D668110E}" destId="{EE481AEF-6561-45A2-A570-07C41A6BA2B3}" srcOrd="0" destOrd="0" presId="urn:microsoft.com/office/officeart/2005/8/layout/orgChart1"/>
    <dgm:cxn modelId="{13058E21-BF68-4456-9239-0382882A92C6}" type="presParOf" srcId="{2B1C9448-EE92-4E9D-94C6-5BD3D668110E}" destId="{FE89F31E-6249-42C2-A836-B5E4DA88733D}" srcOrd="1" destOrd="0" presId="urn:microsoft.com/office/officeart/2005/8/layout/orgChart1"/>
    <dgm:cxn modelId="{70F514C3-581C-4EE4-BF90-BC609FB7806D}" type="presParOf" srcId="{FE89F31E-6249-42C2-A836-B5E4DA88733D}" destId="{F8742487-BF0B-4B52-9C69-2E1DAB0696E1}" srcOrd="0" destOrd="0" presId="urn:microsoft.com/office/officeart/2005/8/layout/orgChart1"/>
    <dgm:cxn modelId="{A5B309BB-9503-45FC-842A-857B61EB1A8D}" type="presParOf" srcId="{F8742487-BF0B-4B52-9C69-2E1DAB0696E1}" destId="{205F5B6F-272F-40BE-A5CF-6B9B6658F561}" srcOrd="0" destOrd="0" presId="urn:microsoft.com/office/officeart/2005/8/layout/orgChart1"/>
    <dgm:cxn modelId="{FABB74E1-81D1-439D-BB3A-89093A45DB98}" type="presParOf" srcId="{F8742487-BF0B-4B52-9C69-2E1DAB0696E1}" destId="{8C34D131-D37C-463E-A57E-21D4372AEDC5}" srcOrd="1" destOrd="0" presId="urn:microsoft.com/office/officeart/2005/8/layout/orgChart1"/>
    <dgm:cxn modelId="{A6FAD588-408C-4548-A7D6-84F92FD123C1}" type="presParOf" srcId="{FE89F31E-6249-42C2-A836-B5E4DA88733D}" destId="{A113732E-C0CE-48B6-B09D-0E6C4B711003}" srcOrd="1" destOrd="0" presId="urn:microsoft.com/office/officeart/2005/8/layout/orgChart1"/>
    <dgm:cxn modelId="{7077AB62-9F95-400E-951F-4531B3E57E04}" type="presParOf" srcId="{FE89F31E-6249-42C2-A836-B5E4DA88733D}" destId="{6C157757-FBA2-447F-83FC-6CFBE6A136C1}" srcOrd="2" destOrd="0" presId="urn:microsoft.com/office/officeart/2005/8/layout/orgChart1"/>
    <dgm:cxn modelId="{4772A031-57E4-4B28-87B1-F27CBF89E71B}" type="presParOf" srcId="{2B1C9448-EE92-4E9D-94C6-5BD3D668110E}" destId="{CD75FE08-E21E-47F1-A595-77D0B0D24911}" srcOrd="2" destOrd="0" presId="urn:microsoft.com/office/officeart/2005/8/layout/orgChart1"/>
    <dgm:cxn modelId="{7529F2A0-326A-48CF-ABB5-05347C3E1A57}" type="presParOf" srcId="{2B1C9448-EE92-4E9D-94C6-5BD3D668110E}" destId="{89814981-A722-4D73-8561-85A727A4E1FB}" srcOrd="3" destOrd="0" presId="urn:microsoft.com/office/officeart/2005/8/layout/orgChart1"/>
    <dgm:cxn modelId="{515ED9C4-23AB-4D69-8318-E43599EF3385}" type="presParOf" srcId="{89814981-A722-4D73-8561-85A727A4E1FB}" destId="{898B105F-B068-4ABC-8F92-6E08ACC684AB}" srcOrd="0" destOrd="0" presId="urn:microsoft.com/office/officeart/2005/8/layout/orgChart1"/>
    <dgm:cxn modelId="{A02FE4F9-5806-4608-A6B8-90EBF0446EE9}" type="presParOf" srcId="{898B105F-B068-4ABC-8F92-6E08ACC684AB}" destId="{76DA31C9-99C0-4705-82E7-A2295859BD84}" srcOrd="0" destOrd="0" presId="urn:microsoft.com/office/officeart/2005/8/layout/orgChart1"/>
    <dgm:cxn modelId="{B50A076F-985C-4DDF-8636-1F95AD517164}" type="presParOf" srcId="{898B105F-B068-4ABC-8F92-6E08ACC684AB}" destId="{BCBF968C-769B-474B-B5C9-0BF3740AE4E0}" srcOrd="1" destOrd="0" presId="urn:microsoft.com/office/officeart/2005/8/layout/orgChart1"/>
    <dgm:cxn modelId="{70CA9DFF-D6C6-423A-BF03-B98EAEB2192B}" type="presParOf" srcId="{89814981-A722-4D73-8561-85A727A4E1FB}" destId="{5747B51B-70A0-4123-A717-61D9C2A09DEB}" srcOrd="1" destOrd="0" presId="urn:microsoft.com/office/officeart/2005/8/layout/orgChart1"/>
    <dgm:cxn modelId="{530790D9-6452-400F-8C1F-70BF35114E78}" type="presParOf" srcId="{89814981-A722-4D73-8561-85A727A4E1FB}" destId="{993CB5FE-EC2D-4A94-A00C-A9C9F023FAD2}" srcOrd="2" destOrd="0" presId="urn:microsoft.com/office/officeart/2005/8/layout/orgChart1"/>
    <dgm:cxn modelId="{641657CF-B120-4393-9773-D0F43C119F13}" type="presParOf" srcId="{2B1C9448-EE92-4E9D-94C6-5BD3D668110E}" destId="{BE6A6E4B-0761-45FA-BDD2-2953811304ED}" srcOrd="4" destOrd="0" presId="urn:microsoft.com/office/officeart/2005/8/layout/orgChart1"/>
    <dgm:cxn modelId="{1BEBAE2D-0DE8-4628-A7E0-455E9173FC4E}" type="presParOf" srcId="{2B1C9448-EE92-4E9D-94C6-5BD3D668110E}" destId="{CA138D57-7F90-4E40-A44C-2292E3DBF061}" srcOrd="5" destOrd="0" presId="urn:microsoft.com/office/officeart/2005/8/layout/orgChart1"/>
    <dgm:cxn modelId="{ACCAE4BB-3242-40C5-B28F-322A92FBD860}" type="presParOf" srcId="{CA138D57-7F90-4E40-A44C-2292E3DBF061}" destId="{739A42AD-3EC4-4FB2-A0B0-C7AA533402DC}" srcOrd="0" destOrd="0" presId="urn:microsoft.com/office/officeart/2005/8/layout/orgChart1"/>
    <dgm:cxn modelId="{09CB08B6-8C40-4B4E-A08F-260D5637E718}" type="presParOf" srcId="{739A42AD-3EC4-4FB2-A0B0-C7AA533402DC}" destId="{BD1ED789-E6C0-4786-8E91-B83594CB5849}" srcOrd="0" destOrd="0" presId="urn:microsoft.com/office/officeart/2005/8/layout/orgChart1"/>
    <dgm:cxn modelId="{35C79009-F20A-4C0D-8C49-E0D572FD3EA2}" type="presParOf" srcId="{739A42AD-3EC4-4FB2-A0B0-C7AA533402DC}" destId="{03B960C6-E89F-4FE8-8FDF-3EC83DFFCBB1}" srcOrd="1" destOrd="0" presId="urn:microsoft.com/office/officeart/2005/8/layout/orgChart1"/>
    <dgm:cxn modelId="{8E61214D-AFC3-4B6F-A081-30F988ACACE8}" type="presParOf" srcId="{CA138D57-7F90-4E40-A44C-2292E3DBF061}" destId="{06DDC4A9-17AD-46D5-A30B-CF9883B9887A}" srcOrd="1" destOrd="0" presId="urn:microsoft.com/office/officeart/2005/8/layout/orgChart1"/>
    <dgm:cxn modelId="{92C27887-5F28-496F-93A1-130910AC0E9D}" type="presParOf" srcId="{CA138D57-7F90-4E40-A44C-2292E3DBF061}" destId="{B29A0786-17C0-439B-90DF-45CDCC062011}" srcOrd="2" destOrd="0" presId="urn:microsoft.com/office/officeart/2005/8/layout/orgChart1"/>
    <dgm:cxn modelId="{E684A2BC-BC7D-4D19-8C4E-312EF3932B02}" type="presParOf" srcId="{2B1C9448-EE92-4E9D-94C6-5BD3D668110E}" destId="{97A5726E-503A-4E9B-A228-084B70FD22EB}" srcOrd="6" destOrd="0" presId="urn:microsoft.com/office/officeart/2005/8/layout/orgChart1"/>
    <dgm:cxn modelId="{93B3CF73-869F-4C35-B690-8A65ABCDD717}" type="presParOf" srcId="{2B1C9448-EE92-4E9D-94C6-5BD3D668110E}" destId="{5861265B-2672-4827-903A-4D2D173484AB}" srcOrd="7" destOrd="0" presId="urn:microsoft.com/office/officeart/2005/8/layout/orgChart1"/>
    <dgm:cxn modelId="{181095BF-FCA6-4FCA-87D9-19EB18A5E660}" type="presParOf" srcId="{5861265B-2672-4827-903A-4D2D173484AB}" destId="{C55FE7BE-5ED5-45FC-9B51-868C6156257F}" srcOrd="0" destOrd="0" presId="urn:microsoft.com/office/officeart/2005/8/layout/orgChart1"/>
    <dgm:cxn modelId="{3C31AD3D-D383-4AF7-8CED-CA1DB37815E5}" type="presParOf" srcId="{C55FE7BE-5ED5-45FC-9B51-868C6156257F}" destId="{D19F9144-27ED-4A5B-99F9-3042F5BAC8DE}" srcOrd="0" destOrd="0" presId="urn:microsoft.com/office/officeart/2005/8/layout/orgChart1"/>
    <dgm:cxn modelId="{7FCCF508-14CE-4E97-8906-F0E843AA614A}" type="presParOf" srcId="{C55FE7BE-5ED5-45FC-9B51-868C6156257F}" destId="{80D4A708-D634-4749-B97D-7800E4D2B67A}" srcOrd="1" destOrd="0" presId="urn:microsoft.com/office/officeart/2005/8/layout/orgChart1"/>
    <dgm:cxn modelId="{5BA0C1F8-8ECE-462B-B725-136E7B4A5E94}" type="presParOf" srcId="{5861265B-2672-4827-903A-4D2D173484AB}" destId="{15783A46-0AA3-4113-97D9-AB196932535D}" srcOrd="1" destOrd="0" presId="urn:microsoft.com/office/officeart/2005/8/layout/orgChart1"/>
    <dgm:cxn modelId="{CC961DCF-10F2-4805-975D-4093AC342CFC}" type="presParOf" srcId="{5861265B-2672-4827-903A-4D2D173484AB}" destId="{EC8FFDCB-0448-41BF-9671-503EED14B6C7}" srcOrd="2" destOrd="0" presId="urn:microsoft.com/office/officeart/2005/8/layout/orgChart1"/>
    <dgm:cxn modelId="{1BDC8219-ABD2-488F-B273-EB8268194B51}" type="presParOf" srcId="{2B1C9448-EE92-4E9D-94C6-5BD3D668110E}" destId="{13469E61-95EB-4CC5-9F70-58AB09560F07}" srcOrd="8" destOrd="0" presId="urn:microsoft.com/office/officeart/2005/8/layout/orgChart1"/>
    <dgm:cxn modelId="{3A5D2195-4A3E-4802-81D0-986FC8F141AE}" type="presParOf" srcId="{2B1C9448-EE92-4E9D-94C6-5BD3D668110E}" destId="{3651F169-DC6D-4BC2-B749-66E21F98AC72}" srcOrd="9" destOrd="0" presId="urn:microsoft.com/office/officeart/2005/8/layout/orgChart1"/>
    <dgm:cxn modelId="{F2461248-BFC0-4963-AE97-FDE3AAF5BB61}" type="presParOf" srcId="{3651F169-DC6D-4BC2-B749-66E21F98AC72}" destId="{3C926476-41C3-414F-B9A0-0D8AAC2713EB}" srcOrd="0" destOrd="0" presId="urn:microsoft.com/office/officeart/2005/8/layout/orgChart1"/>
    <dgm:cxn modelId="{D83AA8A5-8763-427A-AF3F-625C1D1624D8}" type="presParOf" srcId="{3C926476-41C3-414F-B9A0-0D8AAC2713EB}" destId="{B6630974-8791-46F3-8236-E0EAB829487E}" srcOrd="0" destOrd="0" presId="urn:microsoft.com/office/officeart/2005/8/layout/orgChart1"/>
    <dgm:cxn modelId="{D1CA59C9-9BA3-47E5-AF27-F7ED6431A4EB}" type="presParOf" srcId="{3C926476-41C3-414F-B9A0-0D8AAC2713EB}" destId="{1806A908-E7A4-49B0-A052-71725C417BB8}" srcOrd="1" destOrd="0" presId="urn:microsoft.com/office/officeart/2005/8/layout/orgChart1"/>
    <dgm:cxn modelId="{920295BC-1A3B-4381-BD50-7B316D530512}" type="presParOf" srcId="{3651F169-DC6D-4BC2-B749-66E21F98AC72}" destId="{D383D43F-0487-4AEA-AFE1-2B5DADF0FCB2}" srcOrd="1" destOrd="0" presId="urn:microsoft.com/office/officeart/2005/8/layout/orgChart1"/>
    <dgm:cxn modelId="{FAAC26B9-60E0-4A3C-BE18-F8A38C4D8A47}" type="presParOf" srcId="{3651F169-DC6D-4BC2-B749-66E21F98AC72}" destId="{2902C261-E44A-4A96-B3A2-884D185B2D09}" srcOrd="2" destOrd="0" presId="urn:microsoft.com/office/officeart/2005/8/layout/orgChart1"/>
    <dgm:cxn modelId="{F5C1B785-1116-4934-AA52-8661A5749626}" type="presParOf" srcId="{2B1C9448-EE92-4E9D-94C6-5BD3D668110E}" destId="{0591F92B-5E32-42D9-AD6F-76DA18A43E5F}" srcOrd="10" destOrd="0" presId="urn:microsoft.com/office/officeart/2005/8/layout/orgChart1"/>
    <dgm:cxn modelId="{7ABEFAB8-D805-45D0-8B5E-9D2F2BA86C54}" type="presParOf" srcId="{2B1C9448-EE92-4E9D-94C6-5BD3D668110E}" destId="{6BC47201-25BD-4ED5-9977-576D72133369}" srcOrd="11" destOrd="0" presId="urn:microsoft.com/office/officeart/2005/8/layout/orgChart1"/>
    <dgm:cxn modelId="{212BCD73-02E9-4C81-9572-CE6A4FC552A9}" type="presParOf" srcId="{6BC47201-25BD-4ED5-9977-576D72133369}" destId="{2B10929E-6BAD-4653-B7D7-D9D511E06230}" srcOrd="0" destOrd="0" presId="urn:microsoft.com/office/officeart/2005/8/layout/orgChart1"/>
    <dgm:cxn modelId="{D8F25CA8-8CBE-4F3D-842F-1385D8AB0FAA}" type="presParOf" srcId="{2B10929E-6BAD-4653-B7D7-D9D511E06230}" destId="{51BAE468-F028-4B45-AFA0-908FC03730A8}" srcOrd="0" destOrd="0" presId="urn:microsoft.com/office/officeart/2005/8/layout/orgChart1"/>
    <dgm:cxn modelId="{DDE9D3FF-3642-437D-9782-25621163B2F0}" type="presParOf" srcId="{2B10929E-6BAD-4653-B7D7-D9D511E06230}" destId="{8D98D68C-C93A-4ED8-911F-D0C66F1DF809}" srcOrd="1" destOrd="0" presId="urn:microsoft.com/office/officeart/2005/8/layout/orgChart1"/>
    <dgm:cxn modelId="{D6ECB662-38E3-40B9-A240-3061587B1A18}" type="presParOf" srcId="{6BC47201-25BD-4ED5-9977-576D72133369}" destId="{99161143-FF1B-4686-8127-762569F37C67}" srcOrd="1" destOrd="0" presId="urn:microsoft.com/office/officeart/2005/8/layout/orgChart1"/>
    <dgm:cxn modelId="{0F6E465E-39CB-47E1-A04F-DF0FD0B8B1D1}" type="presParOf" srcId="{6BC47201-25BD-4ED5-9977-576D72133369}" destId="{1D03958E-4D99-48AD-98C6-4FCBBBF2DD9A}" srcOrd="2" destOrd="0" presId="urn:microsoft.com/office/officeart/2005/8/layout/orgChart1"/>
    <dgm:cxn modelId="{DC586791-CABA-4763-B2FA-D19E72AF7061}" type="presParOf" srcId="{82227F13-A645-4835-BED5-A7A07977C350}" destId="{F8605330-2829-4AEC-B024-B0E1C862C2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B49C8-825B-4E2B-ABEF-7FFDC48C14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80C3C9C-E019-4962-81F2-45EDAEDEE79F}">
      <dgm:prSet phldrT="[Texto]"/>
      <dgm:spPr/>
      <dgm:t>
        <a:bodyPr/>
        <a:lstStyle/>
        <a:p>
          <a:r>
            <a:rPr lang="pt-BR" dirty="0"/>
            <a:t>Tração nos cabos</a:t>
          </a:r>
        </a:p>
      </dgm:t>
    </dgm:pt>
    <dgm:pt modelId="{6D0BA66C-E9B9-4EE2-B6C2-FAC86F04ACA5}" type="parTrans" cxnId="{59A16606-281C-47E1-873A-4B25A68131D7}">
      <dgm:prSet/>
      <dgm:spPr/>
      <dgm:t>
        <a:bodyPr/>
        <a:lstStyle/>
        <a:p>
          <a:endParaRPr lang="pt-BR"/>
        </a:p>
      </dgm:t>
    </dgm:pt>
    <dgm:pt modelId="{AEFB0394-D482-4F54-8354-CB5E35236CCD}" type="sibTrans" cxnId="{59A16606-281C-47E1-873A-4B25A68131D7}">
      <dgm:prSet/>
      <dgm:spPr/>
      <dgm:t>
        <a:bodyPr/>
        <a:lstStyle/>
        <a:p>
          <a:endParaRPr lang="pt-BR"/>
        </a:p>
      </dgm:t>
    </dgm:pt>
    <dgm:pt modelId="{064204DD-808D-4B49-A232-0C3155109189}">
      <dgm:prSet phldrT="[Texto]"/>
      <dgm:spPr/>
      <dgm:t>
        <a:bodyPr/>
        <a:lstStyle/>
        <a:p>
          <a:r>
            <a:rPr lang="pt-BR" dirty="0"/>
            <a:t>50% MBL (cabos sintéticos)</a:t>
          </a:r>
        </a:p>
      </dgm:t>
    </dgm:pt>
    <dgm:pt modelId="{F56CCB79-B583-472A-8C57-336525621CF7}" type="parTrans" cxnId="{1BFD7AEF-9363-4F69-833F-1809D54AB451}">
      <dgm:prSet/>
      <dgm:spPr/>
      <dgm:t>
        <a:bodyPr/>
        <a:lstStyle/>
        <a:p>
          <a:endParaRPr lang="pt-BR"/>
        </a:p>
      </dgm:t>
    </dgm:pt>
    <dgm:pt modelId="{58686CB9-A9C8-4126-BE85-52993FD6A357}" type="sibTrans" cxnId="{1BFD7AEF-9363-4F69-833F-1809D54AB451}">
      <dgm:prSet/>
      <dgm:spPr/>
      <dgm:t>
        <a:bodyPr/>
        <a:lstStyle/>
        <a:p>
          <a:endParaRPr lang="pt-BR"/>
        </a:p>
      </dgm:t>
    </dgm:pt>
    <dgm:pt modelId="{A1406FC2-2B43-44ED-B319-2712343AA7B1}">
      <dgm:prSet phldrT="[Texto]"/>
      <dgm:spPr/>
      <dgm:t>
        <a:bodyPr/>
        <a:lstStyle/>
        <a:p>
          <a:r>
            <a:rPr lang="pt-BR" dirty="0"/>
            <a:t>55% MBL (cabos de aço)</a:t>
          </a:r>
        </a:p>
      </dgm:t>
    </dgm:pt>
    <dgm:pt modelId="{05CEDCEA-A082-4956-816B-6EA4E6C8ACC8}" type="parTrans" cxnId="{0DBD6F9E-CB96-43D1-A7A2-CEC8D556C1E2}">
      <dgm:prSet/>
      <dgm:spPr/>
      <dgm:t>
        <a:bodyPr/>
        <a:lstStyle/>
        <a:p>
          <a:endParaRPr lang="pt-BR"/>
        </a:p>
      </dgm:t>
    </dgm:pt>
    <dgm:pt modelId="{A340D5D4-52CE-4080-8B86-EBD593E613D4}" type="sibTrans" cxnId="{0DBD6F9E-CB96-43D1-A7A2-CEC8D556C1E2}">
      <dgm:prSet/>
      <dgm:spPr/>
      <dgm:t>
        <a:bodyPr/>
        <a:lstStyle/>
        <a:p>
          <a:endParaRPr lang="pt-BR"/>
        </a:p>
      </dgm:t>
    </dgm:pt>
    <dgm:pt modelId="{B18FD152-B69B-4540-9BA0-850B76A19997}">
      <dgm:prSet phldrT="[Texto]"/>
      <dgm:spPr/>
      <dgm:t>
        <a:bodyPr/>
        <a:lstStyle/>
        <a:p>
          <a:r>
            <a:rPr lang="pt-BR" dirty="0"/>
            <a:t>Movimentos</a:t>
          </a:r>
        </a:p>
      </dgm:t>
    </dgm:pt>
    <dgm:pt modelId="{86D9BCF2-A353-4762-ACFC-641D2BA58520}" type="parTrans" cxnId="{CF7E7948-C66B-438F-BC34-239F10416B0A}">
      <dgm:prSet/>
      <dgm:spPr/>
      <dgm:t>
        <a:bodyPr/>
        <a:lstStyle/>
        <a:p>
          <a:endParaRPr lang="pt-BR"/>
        </a:p>
      </dgm:t>
    </dgm:pt>
    <dgm:pt modelId="{4468054C-D4BC-49AD-B297-9406430ED8C5}" type="sibTrans" cxnId="{CF7E7948-C66B-438F-BC34-239F10416B0A}">
      <dgm:prSet/>
      <dgm:spPr/>
      <dgm:t>
        <a:bodyPr/>
        <a:lstStyle/>
        <a:p>
          <a:endParaRPr lang="pt-BR"/>
        </a:p>
      </dgm:t>
    </dgm:pt>
    <dgm:pt modelId="{705742F4-C8C2-43B5-9D4E-68305DA0450E}">
      <dgm:prSet phldrT="[Texto]"/>
      <dgm:spPr/>
      <dgm:t>
        <a:bodyPr/>
        <a:lstStyle/>
        <a:p>
          <a:r>
            <a:rPr lang="pt-BR" dirty="0"/>
            <a:t>PIANC 2002</a:t>
          </a:r>
        </a:p>
      </dgm:t>
    </dgm:pt>
    <dgm:pt modelId="{50B9C55C-536A-4ACE-9A06-96BDC785F2ED}" type="parTrans" cxnId="{191E6808-9A8A-41C0-8FDA-DBAE80DD58DB}">
      <dgm:prSet/>
      <dgm:spPr/>
      <dgm:t>
        <a:bodyPr/>
        <a:lstStyle/>
        <a:p>
          <a:endParaRPr lang="pt-BR"/>
        </a:p>
      </dgm:t>
    </dgm:pt>
    <dgm:pt modelId="{FE479F4A-23A5-48DC-B671-4DD26455C29C}" type="sibTrans" cxnId="{191E6808-9A8A-41C0-8FDA-DBAE80DD58DB}">
      <dgm:prSet/>
      <dgm:spPr/>
      <dgm:t>
        <a:bodyPr/>
        <a:lstStyle/>
        <a:p>
          <a:endParaRPr lang="pt-BR"/>
        </a:p>
      </dgm:t>
    </dgm:pt>
    <dgm:pt modelId="{07FC86BA-E15A-459A-A204-57D95BE84706}">
      <dgm:prSet phldrT="[Texto]"/>
      <dgm:spPr/>
      <dgm:t>
        <a:bodyPr/>
        <a:lstStyle/>
        <a:p>
          <a:r>
            <a:rPr lang="pt-BR" dirty="0"/>
            <a:t>Depende do tipo de embarcação/operação</a:t>
          </a:r>
        </a:p>
      </dgm:t>
    </dgm:pt>
    <dgm:pt modelId="{A7C3F8DF-0506-4A7E-B7C5-4BBB5F8FFA4D}" type="parTrans" cxnId="{DE1FFBF4-416A-409D-A69A-AED40864FEC3}">
      <dgm:prSet/>
      <dgm:spPr/>
      <dgm:t>
        <a:bodyPr/>
        <a:lstStyle/>
        <a:p>
          <a:endParaRPr lang="pt-BR"/>
        </a:p>
      </dgm:t>
    </dgm:pt>
    <dgm:pt modelId="{8294955C-F6D8-4766-94FB-5F73C4E9D19A}" type="sibTrans" cxnId="{DE1FFBF4-416A-409D-A69A-AED40864FEC3}">
      <dgm:prSet/>
      <dgm:spPr/>
      <dgm:t>
        <a:bodyPr/>
        <a:lstStyle/>
        <a:p>
          <a:endParaRPr lang="pt-BR"/>
        </a:p>
      </dgm:t>
    </dgm:pt>
    <dgm:pt modelId="{0BBB7BF5-783E-4CD6-BA4D-F65D4AE5A1FF}">
      <dgm:prSet phldrT="[Texto]"/>
      <dgm:spPr/>
      <dgm:t>
        <a:bodyPr/>
        <a:lstStyle/>
        <a:p>
          <a:r>
            <a:rPr lang="pt-BR" dirty="0"/>
            <a:t>Defensas</a:t>
          </a:r>
        </a:p>
      </dgm:t>
    </dgm:pt>
    <dgm:pt modelId="{A40290D0-920B-40CB-9D64-44AF2BFA40AF}" type="parTrans" cxnId="{8B0D5556-6BE4-4B0A-B601-DDF20CFD2108}">
      <dgm:prSet/>
      <dgm:spPr/>
      <dgm:t>
        <a:bodyPr/>
        <a:lstStyle/>
        <a:p>
          <a:endParaRPr lang="pt-BR"/>
        </a:p>
      </dgm:t>
    </dgm:pt>
    <dgm:pt modelId="{A246B438-BCCD-4DB0-81B1-E059F8FD9474}" type="sibTrans" cxnId="{8B0D5556-6BE4-4B0A-B601-DDF20CFD2108}">
      <dgm:prSet/>
      <dgm:spPr/>
      <dgm:t>
        <a:bodyPr/>
        <a:lstStyle/>
        <a:p>
          <a:endParaRPr lang="pt-BR"/>
        </a:p>
      </dgm:t>
    </dgm:pt>
    <dgm:pt modelId="{37E5419A-1116-47FD-B632-4A83D25336DC}">
      <dgm:prSet phldrT="[Texto]"/>
      <dgm:spPr/>
      <dgm:t>
        <a:bodyPr/>
        <a:lstStyle/>
        <a:p>
          <a:r>
            <a:rPr lang="pt-BR" dirty="0"/>
            <a:t>Limite do Modelo/Fabricante</a:t>
          </a:r>
        </a:p>
      </dgm:t>
    </dgm:pt>
    <dgm:pt modelId="{9AAA42A8-BDBA-4756-B6EA-C7324D11A1BC}" type="parTrans" cxnId="{C8945832-815C-45D2-8EBC-83A38C3D1D28}">
      <dgm:prSet/>
      <dgm:spPr/>
      <dgm:t>
        <a:bodyPr/>
        <a:lstStyle/>
        <a:p>
          <a:endParaRPr lang="pt-BR"/>
        </a:p>
      </dgm:t>
    </dgm:pt>
    <dgm:pt modelId="{F8184E72-065F-45B0-9CAB-854A83298533}" type="sibTrans" cxnId="{C8945832-815C-45D2-8EBC-83A38C3D1D28}">
      <dgm:prSet/>
      <dgm:spPr/>
      <dgm:t>
        <a:bodyPr/>
        <a:lstStyle/>
        <a:p>
          <a:endParaRPr lang="pt-BR"/>
        </a:p>
      </dgm:t>
    </dgm:pt>
    <dgm:pt modelId="{CE2ED9E5-BCA1-48F7-B885-92043EC517E6}">
      <dgm:prSet phldrT="[Texto]" phldr="1"/>
      <dgm:spPr/>
      <dgm:t>
        <a:bodyPr/>
        <a:lstStyle/>
        <a:p>
          <a:endParaRPr lang="pt-BR"/>
        </a:p>
      </dgm:t>
    </dgm:pt>
    <dgm:pt modelId="{AE4E8051-646F-493E-A38B-F908B90D5EAC}" type="parTrans" cxnId="{2BF9C560-38E0-4D0F-8030-B964E71C313B}">
      <dgm:prSet/>
      <dgm:spPr/>
      <dgm:t>
        <a:bodyPr/>
        <a:lstStyle/>
        <a:p>
          <a:endParaRPr lang="pt-BR"/>
        </a:p>
      </dgm:t>
    </dgm:pt>
    <dgm:pt modelId="{E2C41622-17AC-4877-B7FA-6FC769AA28C0}" type="sibTrans" cxnId="{2BF9C560-38E0-4D0F-8030-B964E71C313B}">
      <dgm:prSet/>
      <dgm:spPr/>
      <dgm:t>
        <a:bodyPr/>
        <a:lstStyle/>
        <a:p>
          <a:endParaRPr lang="pt-BR"/>
        </a:p>
      </dgm:t>
    </dgm:pt>
    <dgm:pt modelId="{B15E99B1-9CBE-4A22-A975-CC3C71385DE4}">
      <dgm:prSet phldrT="[Texto]"/>
      <dgm:spPr/>
      <dgm:t>
        <a:bodyPr/>
        <a:lstStyle/>
        <a:p>
          <a:r>
            <a:rPr lang="pt-BR" dirty="0"/>
            <a:t>OCIMF MEG4</a:t>
          </a:r>
        </a:p>
      </dgm:t>
    </dgm:pt>
    <dgm:pt modelId="{24A939E0-628F-4399-BD63-57E942D3A720}" type="parTrans" cxnId="{AC54257F-B194-43D2-9997-8A0A5E1CB8A2}">
      <dgm:prSet/>
      <dgm:spPr/>
    </dgm:pt>
    <dgm:pt modelId="{0DB6007D-D02D-4C07-B05E-61EA2F752F00}" type="sibTrans" cxnId="{AC54257F-B194-43D2-9997-8A0A5E1CB8A2}">
      <dgm:prSet/>
      <dgm:spPr/>
    </dgm:pt>
    <dgm:pt modelId="{07759806-8A29-42BA-97D7-C9E009606736}" type="pres">
      <dgm:prSet presAssocID="{326B49C8-825B-4E2B-ABEF-7FFDC48C1427}" presName="Name0" presStyleCnt="0">
        <dgm:presLayoutVars>
          <dgm:dir/>
          <dgm:animLvl val="lvl"/>
          <dgm:resizeHandles val="exact"/>
        </dgm:presLayoutVars>
      </dgm:prSet>
      <dgm:spPr/>
    </dgm:pt>
    <dgm:pt modelId="{80817F3E-85DF-4ED0-B551-EE33085A73AC}" type="pres">
      <dgm:prSet presAssocID="{080C3C9C-E019-4962-81F2-45EDAEDEE79F}" presName="linNode" presStyleCnt="0"/>
      <dgm:spPr/>
    </dgm:pt>
    <dgm:pt modelId="{790A20B5-9C6F-4B17-A3DA-E20B9B34C6F1}" type="pres">
      <dgm:prSet presAssocID="{080C3C9C-E019-4962-81F2-45EDAEDEE79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2B95F7E-59D7-4EEE-999F-C3B9E9BE8A07}" type="pres">
      <dgm:prSet presAssocID="{080C3C9C-E019-4962-81F2-45EDAEDEE79F}" presName="descendantText" presStyleLbl="alignAccFollowNode1" presStyleIdx="0" presStyleCnt="3">
        <dgm:presLayoutVars>
          <dgm:bulletEnabled val="1"/>
        </dgm:presLayoutVars>
      </dgm:prSet>
      <dgm:spPr/>
    </dgm:pt>
    <dgm:pt modelId="{1A97D1E1-C0FE-470C-9F10-3484FC3F086E}" type="pres">
      <dgm:prSet presAssocID="{AEFB0394-D482-4F54-8354-CB5E35236CCD}" presName="sp" presStyleCnt="0"/>
      <dgm:spPr/>
    </dgm:pt>
    <dgm:pt modelId="{64E11B4B-D1E7-4024-9895-DAD23DBFF5A1}" type="pres">
      <dgm:prSet presAssocID="{B18FD152-B69B-4540-9BA0-850B76A19997}" presName="linNode" presStyleCnt="0"/>
      <dgm:spPr/>
    </dgm:pt>
    <dgm:pt modelId="{1A5DC2DB-CB58-4678-AF3F-484A9E2CE203}" type="pres">
      <dgm:prSet presAssocID="{B18FD152-B69B-4540-9BA0-850B76A1999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C5CF407-30FE-4EB4-BF0C-DABD307EC8B1}" type="pres">
      <dgm:prSet presAssocID="{B18FD152-B69B-4540-9BA0-850B76A19997}" presName="descendantText" presStyleLbl="alignAccFollowNode1" presStyleIdx="1" presStyleCnt="3">
        <dgm:presLayoutVars>
          <dgm:bulletEnabled val="1"/>
        </dgm:presLayoutVars>
      </dgm:prSet>
      <dgm:spPr/>
    </dgm:pt>
    <dgm:pt modelId="{0026242F-7628-4BD1-A441-98EBA0ED69E2}" type="pres">
      <dgm:prSet presAssocID="{4468054C-D4BC-49AD-B297-9406430ED8C5}" presName="sp" presStyleCnt="0"/>
      <dgm:spPr/>
    </dgm:pt>
    <dgm:pt modelId="{1760394A-C2B8-499A-BB3D-D19A2B48FC2A}" type="pres">
      <dgm:prSet presAssocID="{0BBB7BF5-783E-4CD6-BA4D-F65D4AE5A1FF}" presName="linNode" presStyleCnt="0"/>
      <dgm:spPr/>
    </dgm:pt>
    <dgm:pt modelId="{ACF0CBB0-4983-4082-B794-7BF77E2BFF7A}" type="pres">
      <dgm:prSet presAssocID="{0BBB7BF5-783E-4CD6-BA4D-F65D4AE5A1FF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E3C31FA-11DB-407B-AD23-AC7B75642EB0}" type="pres">
      <dgm:prSet presAssocID="{0BBB7BF5-783E-4CD6-BA4D-F65D4AE5A1F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9A16606-281C-47E1-873A-4B25A68131D7}" srcId="{326B49C8-825B-4E2B-ABEF-7FFDC48C1427}" destId="{080C3C9C-E019-4962-81F2-45EDAEDEE79F}" srcOrd="0" destOrd="0" parTransId="{6D0BA66C-E9B9-4EE2-B6C2-FAC86F04ACA5}" sibTransId="{AEFB0394-D482-4F54-8354-CB5E35236CCD}"/>
    <dgm:cxn modelId="{191E6808-9A8A-41C0-8FDA-DBAE80DD58DB}" srcId="{B18FD152-B69B-4540-9BA0-850B76A19997}" destId="{705742F4-C8C2-43B5-9D4E-68305DA0450E}" srcOrd="0" destOrd="0" parTransId="{50B9C55C-536A-4ACE-9A06-96BDC785F2ED}" sibTransId="{FE479F4A-23A5-48DC-B671-4DD26455C29C}"/>
    <dgm:cxn modelId="{D7DA0513-5F5C-4941-B9A3-8414F1CC70D4}" type="presOf" srcId="{0BBB7BF5-783E-4CD6-BA4D-F65D4AE5A1FF}" destId="{ACF0CBB0-4983-4082-B794-7BF77E2BFF7A}" srcOrd="0" destOrd="0" presId="urn:microsoft.com/office/officeart/2005/8/layout/vList5"/>
    <dgm:cxn modelId="{C8945832-815C-45D2-8EBC-83A38C3D1D28}" srcId="{0BBB7BF5-783E-4CD6-BA4D-F65D4AE5A1FF}" destId="{37E5419A-1116-47FD-B632-4A83D25336DC}" srcOrd="0" destOrd="0" parTransId="{9AAA42A8-BDBA-4756-B6EA-C7324D11A1BC}" sibTransId="{F8184E72-065F-45B0-9CAB-854A83298533}"/>
    <dgm:cxn modelId="{CF7E7948-C66B-438F-BC34-239F10416B0A}" srcId="{326B49C8-825B-4E2B-ABEF-7FFDC48C1427}" destId="{B18FD152-B69B-4540-9BA0-850B76A19997}" srcOrd="1" destOrd="0" parTransId="{86D9BCF2-A353-4762-ACFC-641D2BA58520}" sibTransId="{4468054C-D4BC-49AD-B297-9406430ED8C5}"/>
    <dgm:cxn modelId="{8B0D5556-6BE4-4B0A-B601-DDF20CFD2108}" srcId="{326B49C8-825B-4E2B-ABEF-7FFDC48C1427}" destId="{0BBB7BF5-783E-4CD6-BA4D-F65D4AE5A1FF}" srcOrd="2" destOrd="0" parTransId="{A40290D0-920B-40CB-9D64-44AF2BFA40AF}" sibTransId="{A246B438-BCCD-4DB0-81B1-E059F8FD9474}"/>
    <dgm:cxn modelId="{E823685C-ADD4-4F66-ABA8-EBA7EBF444B2}" type="presOf" srcId="{B15E99B1-9CBE-4A22-A975-CC3C71385DE4}" destId="{D2B95F7E-59D7-4EEE-999F-C3B9E9BE8A07}" srcOrd="0" destOrd="0" presId="urn:microsoft.com/office/officeart/2005/8/layout/vList5"/>
    <dgm:cxn modelId="{2BF9C560-38E0-4D0F-8030-B964E71C313B}" srcId="{0BBB7BF5-783E-4CD6-BA4D-F65D4AE5A1FF}" destId="{CE2ED9E5-BCA1-48F7-B885-92043EC517E6}" srcOrd="1" destOrd="0" parTransId="{AE4E8051-646F-493E-A38B-F908B90D5EAC}" sibTransId="{E2C41622-17AC-4877-B7FA-6FC769AA28C0}"/>
    <dgm:cxn modelId="{3C04106A-352A-4853-938A-90182D9D3F78}" type="presOf" srcId="{07FC86BA-E15A-459A-A204-57D95BE84706}" destId="{6C5CF407-30FE-4EB4-BF0C-DABD307EC8B1}" srcOrd="0" destOrd="1" presId="urn:microsoft.com/office/officeart/2005/8/layout/vList5"/>
    <dgm:cxn modelId="{4323007B-068C-4DD3-AA41-C22C5FB19D64}" type="presOf" srcId="{CE2ED9E5-BCA1-48F7-B885-92043EC517E6}" destId="{0E3C31FA-11DB-407B-AD23-AC7B75642EB0}" srcOrd="0" destOrd="1" presId="urn:microsoft.com/office/officeart/2005/8/layout/vList5"/>
    <dgm:cxn modelId="{AC54257F-B194-43D2-9997-8A0A5E1CB8A2}" srcId="{080C3C9C-E019-4962-81F2-45EDAEDEE79F}" destId="{B15E99B1-9CBE-4A22-A975-CC3C71385DE4}" srcOrd="0" destOrd="0" parTransId="{24A939E0-628F-4399-BD63-57E942D3A720}" sibTransId="{0DB6007D-D02D-4C07-B05E-61EA2F752F00}"/>
    <dgm:cxn modelId="{137FB68D-62CD-4A57-AC63-476FA2CC42D4}" type="presOf" srcId="{064204DD-808D-4B49-A232-0C3155109189}" destId="{D2B95F7E-59D7-4EEE-999F-C3B9E9BE8A07}" srcOrd="0" destOrd="1" presId="urn:microsoft.com/office/officeart/2005/8/layout/vList5"/>
    <dgm:cxn modelId="{AAD0F59D-AD67-430B-99B3-424E749537C0}" type="presOf" srcId="{A1406FC2-2B43-44ED-B319-2712343AA7B1}" destId="{D2B95F7E-59D7-4EEE-999F-C3B9E9BE8A07}" srcOrd="0" destOrd="2" presId="urn:microsoft.com/office/officeart/2005/8/layout/vList5"/>
    <dgm:cxn modelId="{0DBD6F9E-CB96-43D1-A7A2-CEC8D556C1E2}" srcId="{B15E99B1-9CBE-4A22-A975-CC3C71385DE4}" destId="{A1406FC2-2B43-44ED-B319-2712343AA7B1}" srcOrd="1" destOrd="0" parTransId="{05CEDCEA-A082-4956-816B-6EA4E6C8ACC8}" sibTransId="{A340D5D4-52CE-4080-8B86-EBD593E613D4}"/>
    <dgm:cxn modelId="{2D6B66B0-44EF-406F-8E0D-FEFE6E000C2C}" type="presOf" srcId="{705742F4-C8C2-43B5-9D4E-68305DA0450E}" destId="{6C5CF407-30FE-4EB4-BF0C-DABD307EC8B1}" srcOrd="0" destOrd="0" presId="urn:microsoft.com/office/officeart/2005/8/layout/vList5"/>
    <dgm:cxn modelId="{DCEA45BC-CB05-4069-A9A9-980AB9F52464}" type="presOf" srcId="{326B49C8-825B-4E2B-ABEF-7FFDC48C1427}" destId="{07759806-8A29-42BA-97D7-C9E009606736}" srcOrd="0" destOrd="0" presId="urn:microsoft.com/office/officeart/2005/8/layout/vList5"/>
    <dgm:cxn modelId="{401F56C5-AC72-4525-97C9-073FDAD14C28}" type="presOf" srcId="{080C3C9C-E019-4962-81F2-45EDAEDEE79F}" destId="{790A20B5-9C6F-4B17-A3DA-E20B9B34C6F1}" srcOrd="0" destOrd="0" presId="urn:microsoft.com/office/officeart/2005/8/layout/vList5"/>
    <dgm:cxn modelId="{22A9BED1-E98A-4E1E-B056-2BB935FF3E42}" type="presOf" srcId="{B18FD152-B69B-4540-9BA0-850B76A19997}" destId="{1A5DC2DB-CB58-4678-AF3F-484A9E2CE203}" srcOrd="0" destOrd="0" presId="urn:microsoft.com/office/officeart/2005/8/layout/vList5"/>
    <dgm:cxn modelId="{1BFD7AEF-9363-4F69-833F-1809D54AB451}" srcId="{B15E99B1-9CBE-4A22-A975-CC3C71385DE4}" destId="{064204DD-808D-4B49-A232-0C3155109189}" srcOrd="0" destOrd="0" parTransId="{F56CCB79-B583-472A-8C57-336525621CF7}" sibTransId="{58686CB9-A9C8-4126-BE85-52993FD6A357}"/>
    <dgm:cxn modelId="{DE1FFBF4-416A-409D-A69A-AED40864FEC3}" srcId="{705742F4-C8C2-43B5-9D4E-68305DA0450E}" destId="{07FC86BA-E15A-459A-A204-57D95BE84706}" srcOrd="0" destOrd="0" parTransId="{A7C3F8DF-0506-4A7E-B7C5-4BBB5F8FFA4D}" sibTransId="{8294955C-F6D8-4766-94FB-5F73C4E9D19A}"/>
    <dgm:cxn modelId="{AA2C69F8-8E4A-4996-861B-5FBF739A6552}" type="presOf" srcId="{37E5419A-1116-47FD-B632-4A83D25336DC}" destId="{0E3C31FA-11DB-407B-AD23-AC7B75642EB0}" srcOrd="0" destOrd="0" presId="urn:microsoft.com/office/officeart/2005/8/layout/vList5"/>
    <dgm:cxn modelId="{14234A40-EDB0-4669-BD4C-6E4CAE365C1B}" type="presParOf" srcId="{07759806-8A29-42BA-97D7-C9E009606736}" destId="{80817F3E-85DF-4ED0-B551-EE33085A73AC}" srcOrd="0" destOrd="0" presId="urn:microsoft.com/office/officeart/2005/8/layout/vList5"/>
    <dgm:cxn modelId="{39AD39AA-B4BD-45FA-B899-56E82CACA583}" type="presParOf" srcId="{80817F3E-85DF-4ED0-B551-EE33085A73AC}" destId="{790A20B5-9C6F-4B17-A3DA-E20B9B34C6F1}" srcOrd="0" destOrd="0" presId="urn:microsoft.com/office/officeart/2005/8/layout/vList5"/>
    <dgm:cxn modelId="{DA7E36C6-A76E-4A79-8DA1-D0557DD256E5}" type="presParOf" srcId="{80817F3E-85DF-4ED0-B551-EE33085A73AC}" destId="{D2B95F7E-59D7-4EEE-999F-C3B9E9BE8A07}" srcOrd="1" destOrd="0" presId="urn:microsoft.com/office/officeart/2005/8/layout/vList5"/>
    <dgm:cxn modelId="{8B479DFC-9605-4B71-96AC-7BE182DAE3CD}" type="presParOf" srcId="{07759806-8A29-42BA-97D7-C9E009606736}" destId="{1A97D1E1-C0FE-470C-9F10-3484FC3F086E}" srcOrd="1" destOrd="0" presId="urn:microsoft.com/office/officeart/2005/8/layout/vList5"/>
    <dgm:cxn modelId="{B59AE1CD-DF94-49CC-94D3-7FA43CF3B3ED}" type="presParOf" srcId="{07759806-8A29-42BA-97D7-C9E009606736}" destId="{64E11B4B-D1E7-4024-9895-DAD23DBFF5A1}" srcOrd="2" destOrd="0" presId="urn:microsoft.com/office/officeart/2005/8/layout/vList5"/>
    <dgm:cxn modelId="{CDDCDABB-DAC0-4CB4-AD4B-FBB652A3495F}" type="presParOf" srcId="{64E11B4B-D1E7-4024-9895-DAD23DBFF5A1}" destId="{1A5DC2DB-CB58-4678-AF3F-484A9E2CE203}" srcOrd="0" destOrd="0" presId="urn:microsoft.com/office/officeart/2005/8/layout/vList5"/>
    <dgm:cxn modelId="{ED819C42-9910-4CA1-B2FF-67F67B542ED5}" type="presParOf" srcId="{64E11B4B-D1E7-4024-9895-DAD23DBFF5A1}" destId="{6C5CF407-30FE-4EB4-BF0C-DABD307EC8B1}" srcOrd="1" destOrd="0" presId="urn:microsoft.com/office/officeart/2005/8/layout/vList5"/>
    <dgm:cxn modelId="{DBF0A48B-D637-4543-9582-580DD9FBB31F}" type="presParOf" srcId="{07759806-8A29-42BA-97D7-C9E009606736}" destId="{0026242F-7628-4BD1-A441-98EBA0ED69E2}" srcOrd="3" destOrd="0" presId="urn:microsoft.com/office/officeart/2005/8/layout/vList5"/>
    <dgm:cxn modelId="{41EDF8AC-ECA0-4E9F-8790-3835DB80F1A9}" type="presParOf" srcId="{07759806-8A29-42BA-97D7-C9E009606736}" destId="{1760394A-C2B8-499A-BB3D-D19A2B48FC2A}" srcOrd="4" destOrd="0" presId="urn:microsoft.com/office/officeart/2005/8/layout/vList5"/>
    <dgm:cxn modelId="{B9D60CA2-8907-4F85-A4E4-4059D1ABE235}" type="presParOf" srcId="{1760394A-C2B8-499A-BB3D-D19A2B48FC2A}" destId="{ACF0CBB0-4983-4082-B794-7BF77E2BFF7A}" srcOrd="0" destOrd="0" presId="urn:microsoft.com/office/officeart/2005/8/layout/vList5"/>
    <dgm:cxn modelId="{D9950741-30DB-440C-8DEE-D7C5C2F140D4}" type="presParOf" srcId="{1760394A-C2B8-499A-BB3D-D19A2B48FC2A}" destId="{0E3C31FA-11DB-407B-AD23-AC7B75642EB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1F92B-5E32-42D9-AD6F-76DA18A43E5F}">
      <dsp:nvSpPr>
        <dsp:cNvPr id="0" name=""/>
        <dsp:cNvSpPr/>
      </dsp:nvSpPr>
      <dsp:spPr>
        <a:xfrm>
          <a:off x="4978325" y="1117970"/>
          <a:ext cx="4269474" cy="296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96"/>
              </a:lnTo>
              <a:lnTo>
                <a:pt x="4269474" y="148196"/>
              </a:lnTo>
              <a:lnTo>
                <a:pt x="4269474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69E61-95EB-4CC5-9F70-58AB09560F07}">
      <dsp:nvSpPr>
        <dsp:cNvPr id="0" name=""/>
        <dsp:cNvSpPr/>
      </dsp:nvSpPr>
      <dsp:spPr>
        <a:xfrm>
          <a:off x="4978325" y="1117970"/>
          <a:ext cx="2561684" cy="296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96"/>
              </a:lnTo>
              <a:lnTo>
                <a:pt x="2561684" y="148196"/>
              </a:lnTo>
              <a:lnTo>
                <a:pt x="2561684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5726E-503A-4E9B-A228-084B70FD22EB}">
      <dsp:nvSpPr>
        <dsp:cNvPr id="0" name=""/>
        <dsp:cNvSpPr/>
      </dsp:nvSpPr>
      <dsp:spPr>
        <a:xfrm>
          <a:off x="4978325" y="1117970"/>
          <a:ext cx="853894" cy="296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96"/>
              </a:lnTo>
              <a:lnTo>
                <a:pt x="853894" y="148196"/>
              </a:lnTo>
              <a:lnTo>
                <a:pt x="853894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A6E4B-0761-45FA-BDD2-2953811304ED}">
      <dsp:nvSpPr>
        <dsp:cNvPr id="0" name=""/>
        <dsp:cNvSpPr/>
      </dsp:nvSpPr>
      <dsp:spPr>
        <a:xfrm>
          <a:off x="4124430" y="1117970"/>
          <a:ext cx="853894" cy="296393"/>
        </a:xfrm>
        <a:custGeom>
          <a:avLst/>
          <a:gdLst/>
          <a:ahLst/>
          <a:cxnLst/>
          <a:rect l="0" t="0" r="0" b="0"/>
          <a:pathLst>
            <a:path>
              <a:moveTo>
                <a:pt x="853894" y="0"/>
              </a:moveTo>
              <a:lnTo>
                <a:pt x="853894" y="148196"/>
              </a:lnTo>
              <a:lnTo>
                <a:pt x="0" y="148196"/>
              </a:lnTo>
              <a:lnTo>
                <a:pt x="0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5FE08-E21E-47F1-A595-77D0B0D24911}">
      <dsp:nvSpPr>
        <dsp:cNvPr id="0" name=""/>
        <dsp:cNvSpPr/>
      </dsp:nvSpPr>
      <dsp:spPr>
        <a:xfrm>
          <a:off x="2416640" y="1117970"/>
          <a:ext cx="2561684" cy="296393"/>
        </a:xfrm>
        <a:custGeom>
          <a:avLst/>
          <a:gdLst/>
          <a:ahLst/>
          <a:cxnLst/>
          <a:rect l="0" t="0" r="0" b="0"/>
          <a:pathLst>
            <a:path>
              <a:moveTo>
                <a:pt x="2561684" y="0"/>
              </a:moveTo>
              <a:lnTo>
                <a:pt x="2561684" y="148196"/>
              </a:lnTo>
              <a:lnTo>
                <a:pt x="0" y="148196"/>
              </a:lnTo>
              <a:lnTo>
                <a:pt x="0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81AEF-6561-45A2-A570-07C41A6BA2B3}">
      <dsp:nvSpPr>
        <dsp:cNvPr id="0" name=""/>
        <dsp:cNvSpPr/>
      </dsp:nvSpPr>
      <dsp:spPr>
        <a:xfrm>
          <a:off x="708850" y="1117970"/>
          <a:ext cx="4269474" cy="296393"/>
        </a:xfrm>
        <a:custGeom>
          <a:avLst/>
          <a:gdLst/>
          <a:ahLst/>
          <a:cxnLst/>
          <a:rect l="0" t="0" r="0" b="0"/>
          <a:pathLst>
            <a:path>
              <a:moveTo>
                <a:pt x="4269474" y="0"/>
              </a:moveTo>
              <a:lnTo>
                <a:pt x="4269474" y="148196"/>
              </a:lnTo>
              <a:lnTo>
                <a:pt x="0" y="148196"/>
              </a:lnTo>
              <a:lnTo>
                <a:pt x="0" y="2963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89E82-2003-424B-B952-139F9CEDB2FE}">
      <dsp:nvSpPr>
        <dsp:cNvPr id="0" name=""/>
        <dsp:cNvSpPr/>
      </dsp:nvSpPr>
      <dsp:spPr>
        <a:xfrm>
          <a:off x="2460379" y="412272"/>
          <a:ext cx="5035891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 </a:t>
          </a:r>
          <a:r>
            <a:rPr lang="pt-BR" sz="1600" kern="1200" dirty="0">
              <a:solidFill>
                <a:srgbClr val="FF0000"/>
              </a:solidFill>
            </a:rPr>
            <a:t>mínima margem de manobra </a:t>
          </a:r>
          <a:r>
            <a:rPr lang="pt-BR" sz="1600" kern="1200" dirty="0"/>
            <a:t>deve ser garantida</a:t>
          </a:r>
        </a:p>
      </dsp:txBody>
      <dsp:txXfrm>
        <a:off x="2460379" y="412272"/>
        <a:ext cx="5035891" cy="705698"/>
      </dsp:txXfrm>
    </dsp:sp>
    <dsp:sp modelId="{205F5B6F-272F-40BE-A5CF-6B9B6658F561}">
      <dsp:nvSpPr>
        <dsp:cNvPr id="0" name=""/>
        <dsp:cNvSpPr/>
      </dsp:nvSpPr>
      <dsp:spPr>
        <a:xfrm>
          <a:off x="3152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Abrigo da região</a:t>
          </a:r>
        </a:p>
      </dsp:txBody>
      <dsp:txXfrm>
        <a:off x="3152" y="1414363"/>
        <a:ext cx="1411396" cy="705698"/>
      </dsp:txXfrm>
    </dsp:sp>
    <dsp:sp modelId="{76DA31C9-99C0-4705-82E7-A2295859BD84}">
      <dsp:nvSpPr>
        <dsp:cNvPr id="0" name=""/>
        <dsp:cNvSpPr/>
      </dsp:nvSpPr>
      <dsp:spPr>
        <a:xfrm>
          <a:off x="1710942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Utilização de rebocadores</a:t>
          </a:r>
        </a:p>
      </dsp:txBody>
      <dsp:txXfrm>
        <a:off x="1710942" y="1414363"/>
        <a:ext cx="1411396" cy="705698"/>
      </dsp:txXfrm>
    </dsp:sp>
    <dsp:sp modelId="{BD1ED789-E6C0-4786-8E91-B83594CB5849}">
      <dsp:nvSpPr>
        <dsp:cNvPr id="0" name=""/>
        <dsp:cNvSpPr/>
      </dsp:nvSpPr>
      <dsp:spPr>
        <a:xfrm>
          <a:off x="3418732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Folga sob a quilha</a:t>
          </a:r>
        </a:p>
      </dsp:txBody>
      <dsp:txXfrm>
        <a:off x="3418732" y="1414363"/>
        <a:ext cx="1411396" cy="705698"/>
      </dsp:txXfrm>
    </dsp:sp>
    <dsp:sp modelId="{D19F9144-27ED-4A5B-99F9-3042F5BAC8DE}">
      <dsp:nvSpPr>
        <dsp:cNvPr id="0" name=""/>
        <dsp:cNvSpPr/>
      </dsp:nvSpPr>
      <dsp:spPr>
        <a:xfrm>
          <a:off x="5126522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Tipo de navio</a:t>
          </a:r>
        </a:p>
      </dsp:txBody>
      <dsp:txXfrm>
        <a:off x="5126522" y="1414363"/>
        <a:ext cx="1411396" cy="705698"/>
      </dsp:txXfrm>
    </dsp:sp>
    <dsp:sp modelId="{B6630974-8791-46F3-8236-E0EAB829487E}">
      <dsp:nvSpPr>
        <dsp:cNvPr id="0" name=""/>
        <dsp:cNvSpPr/>
      </dsp:nvSpPr>
      <dsp:spPr>
        <a:xfrm>
          <a:off x="6834312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Dimensões do canal e alinhamento</a:t>
          </a:r>
        </a:p>
      </dsp:txBody>
      <dsp:txXfrm>
        <a:off x="6834312" y="1414363"/>
        <a:ext cx="1411396" cy="705698"/>
      </dsp:txXfrm>
    </dsp:sp>
    <dsp:sp modelId="{51BAE468-F028-4B45-AFA0-908FC03730A8}">
      <dsp:nvSpPr>
        <dsp:cNvPr id="0" name=""/>
        <dsp:cNvSpPr/>
      </dsp:nvSpPr>
      <dsp:spPr>
        <a:xfrm>
          <a:off x="8542101" y="1414363"/>
          <a:ext cx="1411396" cy="705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Tráfego (uma via ou duas)</a:t>
          </a:r>
        </a:p>
      </dsp:txBody>
      <dsp:txXfrm>
        <a:off x="8542101" y="1414363"/>
        <a:ext cx="1411396" cy="705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95F7E-59D7-4EEE-999F-C3B9E9BE8A07}">
      <dsp:nvSpPr>
        <dsp:cNvPr id="0" name=""/>
        <dsp:cNvSpPr/>
      </dsp:nvSpPr>
      <dsp:spPr>
        <a:xfrm rot="5400000">
          <a:off x="3692357" y="-1267220"/>
          <a:ext cx="1201121" cy="40403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OCIMF MEG4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50% MBL (cabos sintéticos)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55% MBL (cabos de aço)</a:t>
          </a:r>
        </a:p>
      </dsp:txBody>
      <dsp:txXfrm rot="-5400000">
        <a:off x="2272721" y="211050"/>
        <a:ext cx="3981759" cy="1083853"/>
      </dsp:txXfrm>
    </dsp:sp>
    <dsp:sp modelId="{790A20B5-9C6F-4B17-A3DA-E20B9B34C6F1}">
      <dsp:nvSpPr>
        <dsp:cNvPr id="0" name=""/>
        <dsp:cNvSpPr/>
      </dsp:nvSpPr>
      <dsp:spPr>
        <a:xfrm>
          <a:off x="0" y="2274"/>
          <a:ext cx="2272721" cy="150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Tração nos cabos</a:t>
          </a:r>
        </a:p>
      </dsp:txBody>
      <dsp:txXfrm>
        <a:off x="73292" y="75566"/>
        <a:ext cx="2126137" cy="1354818"/>
      </dsp:txXfrm>
    </dsp:sp>
    <dsp:sp modelId="{6C5CF407-30FE-4EB4-BF0C-DABD307EC8B1}">
      <dsp:nvSpPr>
        <dsp:cNvPr id="0" name=""/>
        <dsp:cNvSpPr/>
      </dsp:nvSpPr>
      <dsp:spPr>
        <a:xfrm rot="5400000">
          <a:off x="3692357" y="309251"/>
          <a:ext cx="1201121" cy="40403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PIANC 2002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Depende do tipo de embarcação/operação</a:t>
          </a:r>
        </a:p>
      </dsp:txBody>
      <dsp:txXfrm rot="-5400000">
        <a:off x="2272721" y="1787521"/>
        <a:ext cx="3981759" cy="1083853"/>
      </dsp:txXfrm>
    </dsp:sp>
    <dsp:sp modelId="{1A5DC2DB-CB58-4678-AF3F-484A9E2CE203}">
      <dsp:nvSpPr>
        <dsp:cNvPr id="0" name=""/>
        <dsp:cNvSpPr/>
      </dsp:nvSpPr>
      <dsp:spPr>
        <a:xfrm>
          <a:off x="0" y="1578747"/>
          <a:ext cx="2272721" cy="150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Movimentos</a:t>
          </a:r>
        </a:p>
      </dsp:txBody>
      <dsp:txXfrm>
        <a:off x="73292" y="1652039"/>
        <a:ext cx="2126137" cy="1354818"/>
      </dsp:txXfrm>
    </dsp:sp>
    <dsp:sp modelId="{0E3C31FA-11DB-407B-AD23-AC7B75642EB0}">
      <dsp:nvSpPr>
        <dsp:cNvPr id="0" name=""/>
        <dsp:cNvSpPr/>
      </dsp:nvSpPr>
      <dsp:spPr>
        <a:xfrm rot="5400000">
          <a:off x="3692357" y="1885724"/>
          <a:ext cx="1201121" cy="40403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Limite do Modelo/Fabricante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100" kern="1200"/>
        </a:p>
      </dsp:txBody>
      <dsp:txXfrm rot="-5400000">
        <a:off x="2272721" y="3363994"/>
        <a:ext cx="3981759" cy="1083853"/>
      </dsp:txXfrm>
    </dsp:sp>
    <dsp:sp modelId="{ACF0CBB0-4983-4082-B794-7BF77E2BFF7A}">
      <dsp:nvSpPr>
        <dsp:cNvPr id="0" name=""/>
        <dsp:cNvSpPr/>
      </dsp:nvSpPr>
      <dsp:spPr>
        <a:xfrm>
          <a:off x="0" y="3155219"/>
          <a:ext cx="2272721" cy="15014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Defensas</a:t>
          </a:r>
        </a:p>
      </dsp:txBody>
      <dsp:txXfrm>
        <a:off x="73292" y="3228511"/>
        <a:ext cx="2126137" cy="1354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E7DB-6BF6-4B31-9FBB-C5DBB98059A0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E2CF3-8947-4EDD-8568-51A0FC456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88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">
            <a:extLst>
              <a:ext uri="{FF2B5EF4-FFF2-40B4-BE49-F238E27FC236}">
                <a16:creationId xmlns:a16="http://schemas.microsoft.com/office/drawing/2014/main" id="{E8E39C80-42AA-CE28-6667-D002DAB9C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277A80-72E6-C49C-F9C1-D1D45A39A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CA5E10-63AE-6781-F2C1-F21DC5FF3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AB25DC-41AC-B82E-A40E-CEA7A0C8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A611C0-E4B1-358E-1D9D-F94EF8E9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55338C-7748-9B30-7571-3DFE029C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12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8C045-8C01-89F5-353C-5499CEC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566086-786F-4139-93C4-0B7ABBF0A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1E1C51-2E67-F091-D512-BF91D9DD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52D9FC-3605-DA99-70EB-A5E07010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3A15EC-0B24-B5DF-4CE5-1FCD153F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5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F710A6-86A1-BD3C-1E2E-4F1F717380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B04BDC-F988-B43C-935C-68F19366D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F44060-C349-143F-F40E-0595167ED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95CF07-B1A7-9D42-3D16-6CBF730A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4DCCA9-A730-6D41-2395-30EA99EC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54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3D7B2-0C8D-1AF6-8578-0B4A529B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4"/>
            <a:ext cx="10515600" cy="930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3DC679-FBAF-D715-5360-9DF5023A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5"/>
            <a:ext cx="10515600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6575E7-30A6-BA23-0FCA-11BAD233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075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BE41F7-BC24-4989-8E85-7EEA492616B8}" type="datetimeFigureOut">
              <a:rPr lang="pt-BR" smtClean="0"/>
              <a:pPr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C6CC2F-2E0D-16A2-70D7-21BABADC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0475" y="649287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C39FE6-1A92-0032-8548-1F30C4FC5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2475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384B8E-EF3F-4693-95E0-1C484EB0B5B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72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iagrama&#10;&#10;Descrição gerada automaticamente com confiança média">
            <a:extLst>
              <a:ext uri="{FF2B5EF4-FFF2-40B4-BE49-F238E27FC236}">
                <a16:creationId xmlns:a16="http://schemas.microsoft.com/office/drawing/2014/main" id="{44706275-2BB6-5A35-F2CC-B3D6B4BD3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DA31DE-94CD-44CE-83DD-E7325A49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144" y="1709738"/>
            <a:ext cx="653530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D9094-4388-55BC-7E8E-01607C34E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0CE9AA-4388-D8E7-CB43-F93737DC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87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BE41F7-BC24-4989-8E85-7EEA492616B8}" type="datetimeFigureOut">
              <a:rPr lang="pt-BR" smtClean="0"/>
              <a:pPr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FA033-D54E-E39A-165C-28974394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87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0671C-79AC-0D26-8505-2EB6BCA7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87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384B8E-EF3F-4693-95E0-1C484EB0B5B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59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EEE41-CBDC-55FE-5A10-0D93EAE7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4D5B7F-249B-57C1-0720-90AA0180F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A06F27-A2C8-DC89-5D92-6C318BD41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80714A-1E9A-BEDB-A228-F5F54C13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CFF734-674B-6F48-1445-D9368EBA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7B7948-F658-6E21-E773-2D2448AD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2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C8954-F000-4E38-AF5E-88CED983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DE793A-F79B-A9E1-31E4-7595732C0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17EEC5-A24D-E682-02A1-7AD88A12B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84670A1-0197-1E3E-5F79-40950F9C4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8F0BA8D-19FD-9410-8644-698CA2106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4D099E-33F9-5133-0F4F-38179667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53A85BF-ED5D-6D4A-69AB-816513F4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FEA7E31-3CF1-76D6-2632-6AD0E7A2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45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B8286-EA45-A44A-E8A3-1C174AE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C08A1-5726-039E-DC6A-59F5B7BB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59333C9-255C-2040-5B37-B56F46DD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BCCF90-073E-89EB-2D8D-07C63D9F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61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1D6B387-D734-8F51-FF1C-E33D6A6B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FD3331-D6AE-8ED8-3A5D-385092C3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6EC646-D128-80C0-9061-19D0469B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8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F994C-D454-9386-5D2B-60427200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3BDD0D-CA10-9AF5-A35C-6AAD29C05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C7B8BF-E5C4-FBE9-1A20-50E64D7DF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D4575A-2EF4-F6A4-FDCB-A7C5A376C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763B44-2037-5CCD-7858-E75BF1D7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EDF6D-A618-B392-0C2C-311C24DA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21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DDED7-98BA-5FFC-030D-B77D63AE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8A99305-DCDB-26AC-541C-05D26D0F6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52F8B92-B09F-5F5C-FB5C-D9DB2F2AB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01EC20-F65E-457F-72A8-0B0A7638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41F7-BC24-4989-8E85-7EEA492616B8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684F54-D95C-2BD0-6225-A270BA9F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4163F7-24B4-5379-C93A-AC7A8D1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4B8E-EF3F-4693-95E0-1C484EB0B5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94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167685B0-907C-225C-5E2E-21A6955C88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BBCF3-80F9-EF7A-B03E-B093E2A8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5308FF-93BC-ED7C-9384-16DBC8E70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AD024-B832-0D8E-7B52-B7374F2DC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BBE41F7-BC24-4989-8E85-7EEA492616B8}" type="datetimeFigureOut">
              <a:rPr lang="pt-BR" smtClean="0"/>
              <a:pPr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417C77-187E-CD5B-C288-0A526F332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B53F44-515E-D76B-11B6-AAF01E0A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384B8E-EF3F-4693-95E0-1C484EB0B5B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84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7E35B-6E29-9F68-4298-A650D927C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144" y="1709738"/>
            <a:ext cx="6535305" cy="2700897"/>
          </a:xfrm>
        </p:spPr>
        <p:txBody>
          <a:bodyPr>
            <a:noAutofit/>
          </a:bodyPr>
          <a:lstStyle/>
          <a:p>
            <a:pPr algn="r"/>
            <a:r>
              <a:rPr lang="pt-BR" sz="4800" dirty="0">
                <a:solidFill>
                  <a:schemeClr val="tx1"/>
                </a:solidFill>
              </a:rPr>
              <a:t>Projeto vertical detalhado de canais de acesso portuários e avaliação dos berços de atracação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F4778A-1335-54CB-6F9E-EFB13E6EC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Dr. Daniel Prata Vieira</a:t>
            </a:r>
          </a:p>
          <a:p>
            <a:r>
              <a:rPr lang="pt-BR" dirty="0"/>
              <a:t>Engenheiro Naval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16772E-8669-1799-2BF0-609B7A7FA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520" y="5254518"/>
            <a:ext cx="3685376" cy="10938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3FE3A7-A00E-1113-0416-48AAD5FF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159" y="5294423"/>
            <a:ext cx="2378227" cy="105398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0093CA-2356-87BE-FC4C-FC4FA422BAE0}"/>
              </a:ext>
            </a:extLst>
          </p:cNvPr>
          <p:cNvSpPr txBox="1"/>
          <p:nvPr/>
        </p:nvSpPr>
        <p:spPr>
          <a:xfrm>
            <a:off x="8824789" y="4651011"/>
            <a:ext cx="24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 de Setembro de 2023</a:t>
            </a:r>
          </a:p>
        </p:txBody>
      </p:sp>
    </p:spTree>
    <p:extLst>
      <p:ext uri="{BB962C8B-B14F-4D97-AF65-F5344CB8AC3E}">
        <p14:creationId xmlns:p14="http://schemas.microsoft.com/office/powerpoint/2010/main" val="338453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8CDE52-4E03-B251-E646-6D75CF36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5B58A3-55BB-9857-6FDE-EAC011B8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818"/>
            <a:ext cx="10515600" cy="465854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Fator 4: Adernamento à curva</a:t>
            </a:r>
          </a:p>
          <a:p>
            <a:r>
              <a:rPr lang="pt-BR" dirty="0"/>
              <a:t>Aspectos importantes:</a:t>
            </a:r>
          </a:p>
          <a:p>
            <a:pPr lvl="1"/>
            <a:r>
              <a:rPr lang="pt-BR" dirty="0"/>
              <a:t>Velocidade da embarcação</a:t>
            </a:r>
          </a:p>
          <a:p>
            <a:pPr lvl="1"/>
            <a:r>
              <a:rPr lang="pt-BR" dirty="0"/>
              <a:t>Raio de manobra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14B2C34-F8CD-9E61-BE8F-8A22E9B2F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8"/>
          <a:stretch/>
        </p:blipFill>
        <p:spPr bwMode="auto">
          <a:xfrm>
            <a:off x="5440434" y="2867070"/>
            <a:ext cx="6509809" cy="246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DCA144-1210-A721-B35D-62D594592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7079"/>
          <a:stretch/>
        </p:blipFill>
        <p:spPr bwMode="auto">
          <a:xfrm>
            <a:off x="997413" y="3569546"/>
            <a:ext cx="3209925" cy="2619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85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>
          <a:xfrm>
            <a:off x="1667000" y="4644634"/>
            <a:ext cx="88569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19350" indent="-2419350"/>
            <a:r>
              <a:rPr lang="pt-BR" sz="1800" i="1" u="sng" dirty="0">
                <a:solidFill>
                  <a:schemeClr val="bg1"/>
                </a:solidFill>
                <a:latin typeface="+mn-lt"/>
              </a:rPr>
              <a:t>Projeto Detalhado Nível 1</a:t>
            </a:r>
            <a:r>
              <a:rPr lang="pt-BR" sz="1800" i="1" dirty="0">
                <a:solidFill>
                  <a:schemeClr val="bg1"/>
                </a:solidFill>
                <a:latin typeface="+mn-lt"/>
              </a:rPr>
              <a:t>: Adota Valores típicos: 5% do calado ou 0.6m </a:t>
            </a:r>
            <a:br>
              <a:rPr lang="pt-BR" sz="1800" i="1" dirty="0">
                <a:solidFill>
                  <a:schemeClr val="bg1"/>
                </a:solidFill>
                <a:latin typeface="+mn-lt"/>
              </a:rPr>
            </a:br>
            <a:r>
              <a:rPr lang="pt-BR" sz="1800" i="1" dirty="0">
                <a:solidFill>
                  <a:schemeClr val="bg1"/>
                </a:solidFill>
                <a:latin typeface="+mn-lt"/>
              </a:rPr>
              <a:t>condição genérica: 0.5m (locais com atuação de rebocadores e abrigados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524001" y="0"/>
            <a:ext cx="63658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1511301" y="33339"/>
            <a:ext cx="53181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1668016" y="5508731"/>
            <a:ext cx="8855968" cy="646331"/>
          </a:xfrm>
          <a:prstGeom prst="rect">
            <a:avLst/>
          </a:prstGeom>
          <a:solidFill>
            <a:srgbClr val="5091C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2419350" indent="-2419350">
              <a:defRPr sz="1800" i="1" u="sng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Projeto Detalhado Nível 2</a:t>
            </a:r>
            <a:r>
              <a:rPr lang="pt-BR" u="none" dirty="0"/>
              <a:t>: emprego de simulações computacionais (fast-time) combinadas ao real-time podem prover mais precisamente as margens.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E3A52B6-A1FD-4D6D-A12B-BACCB9F4C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452477"/>
              </p:ext>
            </p:extLst>
          </p:nvPr>
        </p:nvGraphicFramePr>
        <p:xfrm>
          <a:off x="1268400" y="2112300"/>
          <a:ext cx="9956651" cy="253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" name="Retângulo 40">
            <a:extLst>
              <a:ext uri="{FF2B5EF4-FFF2-40B4-BE49-F238E27FC236}">
                <a16:creationId xmlns:a16="http://schemas.microsoft.com/office/drawing/2014/main" id="{145ED1CE-6F1E-4C39-96DB-9AB3D9FD525E}"/>
              </a:ext>
            </a:extLst>
          </p:cNvPr>
          <p:cNvSpPr/>
          <p:nvPr/>
        </p:nvSpPr>
        <p:spPr>
          <a:xfrm>
            <a:off x="1667508" y="1465127"/>
            <a:ext cx="88569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5575" indent="-2695575"/>
            <a:r>
              <a:rPr lang="pt-BR" sz="1800" i="1" u="sng" dirty="0">
                <a:solidFill>
                  <a:schemeClr val="bg1"/>
                </a:solidFill>
                <a:latin typeface="+mn-lt"/>
              </a:rPr>
              <a:t>Margem de Manobra (MM)</a:t>
            </a:r>
            <a:r>
              <a:rPr lang="pt-BR" sz="1800" i="1" dirty="0">
                <a:solidFill>
                  <a:schemeClr val="bg1"/>
                </a:solidFill>
                <a:latin typeface="+mn-lt"/>
              </a:rPr>
              <a:t>: Verificação determinística </a:t>
            </a:r>
            <a:r>
              <a:rPr lang="pt-BR" i="1" dirty="0">
                <a:solidFill>
                  <a:schemeClr val="bg1"/>
                </a:solidFill>
              </a:rPr>
              <a:t>adicional </a:t>
            </a:r>
            <a:r>
              <a:rPr lang="pt-BR" sz="1800" i="1" dirty="0">
                <a:solidFill>
                  <a:schemeClr val="bg1"/>
                </a:solidFill>
                <a:latin typeface="+mn-lt"/>
              </a:rPr>
              <a:t>a FAQ (não leva em conta movimento devido a ondas)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AD739E4C-A15B-6020-AD92-47470547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4"/>
            <a:ext cx="10515600" cy="930275"/>
          </a:xfrm>
        </p:spPr>
        <p:txBody>
          <a:bodyPr/>
          <a:lstStyle/>
          <a:p>
            <a:r>
              <a:rPr lang="pt-BR" dirty="0"/>
              <a:t>Projeto Vertical Detalhado</a:t>
            </a:r>
          </a:p>
        </p:txBody>
      </p:sp>
    </p:spTree>
    <p:extLst>
      <p:ext uri="{BB962C8B-B14F-4D97-AF65-F5344CB8AC3E}">
        <p14:creationId xmlns:p14="http://schemas.microsoft.com/office/powerpoint/2010/main" val="383975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F58F5-6ACB-4C93-AC46-F208A534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Avaliação (Porto de Santos)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0BB82D-77F0-4049-940D-A3154EB7F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49" name="Imagem 74">
            <a:extLst>
              <a:ext uri="{FF2B5EF4-FFF2-40B4-BE49-F238E27FC236}">
                <a16:creationId xmlns:a16="http://schemas.microsoft.com/office/drawing/2014/main" id="{48404121-DF5B-4684-8B84-E3479471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81202"/>
            <a:ext cx="61150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B30536-7497-48CC-A323-99A3E7B9C8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35" y="3348039"/>
            <a:ext cx="6120765" cy="3215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C31AB8B-ECEC-4FF2-B3D1-09772A98152B}"/>
              </a:ext>
            </a:extLst>
          </p:cNvPr>
          <p:cNvSpPr txBox="1"/>
          <p:nvPr/>
        </p:nvSpPr>
        <p:spPr>
          <a:xfrm>
            <a:off x="790702" y="1456015"/>
            <a:ext cx="1061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Divisão do canal de acesso do Porto de Santos em 9 trechos de aproximadamente 1 km de extensão.</a:t>
            </a:r>
          </a:p>
        </p:txBody>
      </p:sp>
    </p:spTree>
    <p:extLst>
      <p:ext uri="{BB962C8B-B14F-4D97-AF65-F5344CB8AC3E}">
        <p14:creationId xmlns:p14="http://schemas.microsoft.com/office/powerpoint/2010/main" val="402773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F58F5-6ACB-4C93-AC46-F208A534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Avaliação (Porto de Santos)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0BB82D-77F0-4049-940D-A3154EB7F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217DBA8-F01F-4E7F-BDA1-8769256FF4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47385" y="2038352"/>
            <a:ext cx="6120765" cy="40747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49A2FE6-ECDD-4C9A-82A1-542531ADA263}"/>
              </a:ext>
            </a:extLst>
          </p:cNvPr>
          <p:cNvSpPr txBox="1"/>
          <p:nvPr/>
        </p:nvSpPr>
        <p:spPr>
          <a:xfrm>
            <a:off x="1241626" y="1644075"/>
            <a:ext cx="970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Avaliação do fator de amplificação e mudança de direção de ondas em cada um dos trechos.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D0F201-A05A-49B4-ADCF-CEA625D971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3738" r="9105" b="7477"/>
          <a:stretch>
            <a:fillRect/>
          </a:stretch>
        </p:blipFill>
        <p:spPr bwMode="auto">
          <a:xfrm>
            <a:off x="829310" y="2203450"/>
            <a:ext cx="4723130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BB2452D-701E-46F5-8286-24FA98798379}"/>
              </a:ext>
            </a:extLst>
          </p:cNvPr>
          <p:cNvSpPr/>
          <p:nvPr/>
        </p:nvSpPr>
        <p:spPr>
          <a:xfrm>
            <a:off x="2381250" y="2141756"/>
            <a:ext cx="1562100" cy="261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0287509-8DFB-483F-A8B9-173366B5A8B7}"/>
              </a:ext>
            </a:extLst>
          </p:cNvPr>
          <p:cNvSpPr/>
          <p:nvPr/>
        </p:nvSpPr>
        <p:spPr>
          <a:xfrm>
            <a:off x="7934325" y="2043857"/>
            <a:ext cx="1562100" cy="261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77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21AA8-6144-43F3-9F51-31DDE7F5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Avaliação (Porto de Santos)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23A1B5-F986-4CE3-BA4B-525E9AC3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r="17335"/>
          <a:stretch/>
        </p:blipFill>
        <p:spPr>
          <a:xfrm>
            <a:off x="2239860" y="1768435"/>
            <a:ext cx="3081400" cy="24193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6EE3C8-C51E-48DA-916B-1EFBA718E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/>
          <a:stretch/>
        </p:blipFill>
        <p:spPr>
          <a:xfrm>
            <a:off x="1516570" y="4153538"/>
            <a:ext cx="4371213" cy="23167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27D239-760A-4125-B511-478DB9B15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7580"/>
          <a:stretch/>
        </p:blipFill>
        <p:spPr>
          <a:xfrm>
            <a:off x="8148267" y="1699942"/>
            <a:ext cx="3025272" cy="24193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B68589-07DF-4E3F-8111-8A503ED46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/>
          <a:stretch/>
        </p:blipFill>
        <p:spPr>
          <a:xfrm>
            <a:off x="7316078" y="4153538"/>
            <a:ext cx="4371213" cy="22858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AB031BD-B396-4B50-B7CD-53DDEF59019B}"/>
              </a:ext>
            </a:extLst>
          </p:cNvPr>
          <p:cNvSpPr txBox="1"/>
          <p:nvPr/>
        </p:nvSpPr>
        <p:spPr>
          <a:xfrm>
            <a:off x="430750" y="2676210"/>
            <a:ext cx="163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Exemplo de trecho de canal irrestrito</a:t>
            </a:r>
          </a:p>
          <a:p>
            <a:r>
              <a:rPr lang="pt-BR" dirty="0"/>
              <a:t>(ICORELS)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2D54AD-433F-42EC-8488-DCC297A082BB}"/>
              </a:ext>
            </a:extLst>
          </p:cNvPr>
          <p:cNvSpPr txBox="1"/>
          <p:nvPr/>
        </p:nvSpPr>
        <p:spPr>
          <a:xfrm>
            <a:off x="6381878" y="2676210"/>
            <a:ext cx="1580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Exemplo de trecho de canal restrito</a:t>
            </a:r>
          </a:p>
          <a:p>
            <a:r>
              <a:rPr lang="pt-BR" dirty="0"/>
              <a:t>(HUUSKA / GULIEV)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C1361D-1393-42FB-93FC-47943BE51D65}"/>
              </a:ext>
            </a:extLst>
          </p:cNvPr>
          <p:cNvSpPr txBox="1"/>
          <p:nvPr/>
        </p:nvSpPr>
        <p:spPr>
          <a:xfrm>
            <a:off x="1975051" y="1382665"/>
            <a:ext cx="847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Avaliação do </a:t>
            </a:r>
            <a:r>
              <a:rPr lang="pt-BR" i="1" dirty="0" err="1"/>
              <a:t>squat</a:t>
            </a:r>
            <a:r>
              <a:rPr lang="pt-BR" dirty="0"/>
              <a:t> considerando a formulação mais adequada para cada trecho.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574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BC29B-4EC4-4DFE-AB61-5A7CAAEB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Avaliação (Porto de Santos)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FE6B53A-9F5D-4C88-B982-F3136EF225C2}"/>
              </a:ext>
            </a:extLst>
          </p:cNvPr>
          <p:cNvGrpSpPr/>
          <p:nvPr/>
        </p:nvGrpSpPr>
        <p:grpSpPr>
          <a:xfrm>
            <a:off x="6738937" y="2307430"/>
            <a:ext cx="4729029" cy="3249613"/>
            <a:chOff x="6300787" y="1935955"/>
            <a:chExt cx="4729029" cy="324961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8901514-B526-4943-ABD0-20C32CB39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7" y="1935955"/>
              <a:ext cx="4729029" cy="3249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873F827-B66E-47E8-B3C3-9093B1872972}"/>
                </a:ext>
              </a:extLst>
            </p:cNvPr>
            <p:cNvSpPr/>
            <p:nvPr/>
          </p:nvSpPr>
          <p:spPr>
            <a:xfrm>
              <a:off x="8001000" y="2028825"/>
              <a:ext cx="12573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74">
            <a:extLst>
              <a:ext uri="{FF2B5EF4-FFF2-40B4-BE49-F238E27FC236}">
                <a16:creationId xmlns:a16="http://schemas.microsoft.com/office/drawing/2014/main" id="{989AB7D1-BEAE-49CD-B796-C91C9515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7430"/>
            <a:ext cx="61150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9ECDB0-C39D-4777-B9BA-AD65227D47C0}"/>
              </a:ext>
            </a:extLst>
          </p:cNvPr>
          <p:cNvSpPr txBox="1"/>
          <p:nvPr/>
        </p:nvSpPr>
        <p:spPr>
          <a:xfrm>
            <a:off x="2983339" y="1437768"/>
            <a:ext cx="672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Variação do afundamento de acordo com o trecho de avaliação.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88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A06721-A59C-C48E-BA6E-963A27131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Avaliação dos Berços de Atracação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23B6C26-F84C-E91B-45A7-62A63D6E42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Avaliação do Sistema de Amarração</a:t>
            </a:r>
          </a:p>
        </p:txBody>
      </p:sp>
    </p:spTree>
    <p:extLst>
      <p:ext uri="{BB962C8B-B14F-4D97-AF65-F5344CB8AC3E}">
        <p14:creationId xmlns:p14="http://schemas.microsoft.com/office/powerpoint/2010/main" val="337023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D16DF-1059-798D-5F73-F94BFA0D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Berços Existentes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A9F316-C42E-321C-579C-58A31BEDF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74" y="1436914"/>
            <a:ext cx="5824660" cy="4638449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Aspectos importantes</a:t>
            </a:r>
          </a:p>
          <a:p>
            <a:pPr lvl="1"/>
            <a:r>
              <a:rPr lang="pt-BR" dirty="0"/>
              <a:t>Condições Ambientais</a:t>
            </a:r>
          </a:p>
          <a:p>
            <a:pPr lvl="2"/>
            <a:r>
              <a:rPr lang="pt-BR" dirty="0"/>
              <a:t>Histórico de condições simultâneas</a:t>
            </a:r>
          </a:p>
          <a:p>
            <a:pPr lvl="2"/>
            <a:r>
              <a:rPr lang="pt-BR" dirty="0"/>
              <a:t>Estatísticas de intensidade e direção</a:t>
            </a:r>
          </a:p>
          <a:p>
            <a:pPr lvl="1"/>
            <a:r>
              <a:rPr lang="pt-BR" dirty="0"/>
              <a:t>Condições de Carregamentos</a:t>
            </a:r>
          </a:p>
          <a:p>
            <a:pPr lvl="2"/>
            <a:r>
              <a:rPr lang="pt-BR" dirty="0"/>
              <a:t>Calado cheio e lastreado</a:t>
            </a:r>
          </a:p>
          <a:p>
            <a:pPr lvl="1"/>
            <a:r>
              <a:rPr lang="pt-BR" dirty="0"/>
              <a:t>Informações essenciais Navios</a:t>
            </a:r>
          </a:p>
          <a:p>
            <a:pPr lvl="2"/>
            <a:r>
              <a:rPr lang="pt-BR" dirty="0"/>
              <a:t>Dimensões do Navio</a:t>
            </a:r>
          </a:p>
          <a:p>
            <a:pPr lvl="2"/>
            <a:r>
              <a:rPr lang="pt-BR" dirty="0"/>
              <a:t>Arranjo de convés: Guinchos e Buzinas</a:t>
            </a:r>
          </a:p>
          <a:p>
            <a:pPr lvl="2"/>
            <a:r>
              <a:rPr lang="pt-BR" dirty="0"/>
              <a:t>Material e especificação dos cabos</a:t>
            </a:r>
          </a:p>
          <a:p>
            <a:pPr lvl="1"/>
            <a:r>
              <a:rPr lang="pt-BR" dirty="0"/>
              <a:t>Informações do Berço</a:t>
            </a:r>
          </a:p>
          <a:p>
            <a:pPr lvl="2"/>
            <a:r>
              <a:rPr lang="pt-BR" dirty="0"/>
              <a:t>Cabeços: Tipo, posição, Carga de trabalho</a:t>
            </a:r>
          </a:p>
          <a:p>
            <a:pPr lvl="2"/>
            <a:r>
              <a:rPr lang="pt-BR" dirty="0"/>
              <a:t>Defensas: Modelo, dimensões, Reação e Energia de absorção máximos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497560-8677-13F3-A3FA-FD4AEA70D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78"/>
          <a:stretch/>
        </p:blipFill>
        <p:spPr>
          <a:xfrm>
            <a:off x="5985434" y="1670276"/>
            <a:ext cx="5945310" cy="43513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1F0FDC-3D79-8899-203F-89FB0204C9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4346" r="7806"/>
          <a:stretch>
            <a:fillRect/>
          </a:stretch>
        </p:blipFill>
        <p:spPr>
          <a:xfrm>
            <a:off x="10127115" y="4431724"/>
            <a:ext cx="1562400" cy="1512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BF994C-3E71-9F5A-A7F1-528116EAC2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631" t="2915" r="10083" b="3790"/>
          <a:stretch>
            <a:fillRect/>
          </a:stretch>
        </p:blipFill>
        <p:spPr>
          <a:xfrm>
            <a:off x="10127115" y="2162939"/>
            <a:ext cx="1576465" cy="1512000"/>
          </a:xfrm>
          <a:prstGeom prst="rect">
            <a:avLst/>
          </a:prstGeom>
        </p:spPr>
      </p:pic>
      <p:pic>
        <p:nvPicPr>
          <p:cNvPr id="8" name="Imagem 7" descr="Gráfico, Gráfico de radar&#10;&#10;Descrição gerada automaticamente">
            <a:extLst>
              <a:ext uri="{FF2B5EF4-FFF2-40B4-BE49-F238E27FC236}">
                <a16:creationId xmlns:a16="http://schemas.microsoft.com/office/drawing/2014/main" id="{9DD30B92-795F-2F40-FB5B-5B92D561A7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9207" r="2558"/>
          <a:stretch>
            <a:fillRect/>
          </a:stretch>
        </p:blipFill>
        <p:spPr bwMode="auto">
          <a:xfrm>
            <a:off x="6315715" y="4431724"/>
            <a:ext cx="1746715" cy="1512000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F43311-CC51-AA31-B6B6-70BBE2F080AE}"/>
              </a:ext>
            </a:extLst>
          </p:cNvPr>
          <p:cNvSpPr txBox="1"/>
          <p:nvPr/>
        </p:nvSpPr>
        <p:spPr>
          <a:xfrm>
            <a:off x="6843464" y="406239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Onda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1DA0B6-6AE1-2CBF-640C-6B58E29FC584}"/>
              </a:ext>
            </a:extLst>
          </p:cNvPr>
          <p:cNvSpPr txBox="1"/>
          <p:nvPr/>
        </p:nvSpPr>
        <p:spPr>
          <a:xfrm>
            <a:off x="10409247" y="4062392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Corrente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FBBD75-86A1-8AC2-5457-034DFEE10454}"/>
              </a:ext>
            </a:extLst>
          </p:cNvPr>
          <p:cNvSpPr txBox="1"/>
          <p:nvPr/>
        </p:nvSpPr>
        <p:spPr>
          <a:xfrm>
            <a:off x="10547201" y="1820004"/>
            <a:ext cx="73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Vento</a:t>
            </a:r>
          </a:p>
        </p:txBody>
      </p:sp>
    </p:spTree>
    <p:extLst>
      <p:ext uri="{BB962C8B-B14F-4D97-AF65-F5344CB8AC3E}">
        <p14:creationId xmlns:p14="http://schemas.microsoft.com/office/powerpoint/2010/main" val="283870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CBEB2-4A4B-240D-EEFA-A7253F27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Berços Existentes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101561-243B-BBE5-D3CA-4AB063627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5"/>
            <a:ext cx="4808456" cy="4351338"/>
          </a:xfrm>
        </p:spPr>
        <p:txBody>
          <a:bodyPr/>
          <a:lstStyle/>
          <a:p>
            <a:r>
              <a:rPr lang="pt-BR" dirty="0"/>
              <a:t>Limites Considerados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0B223B-FA46-76F5-A552-9AC734E9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2" y="3421941"/>
            <a:ext cx="1989982" cy="28171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0FC2E2-DBED-A314-0635-334CEE8F4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676" y="3410186"/>
            <a:ext cx="1989982" cy="2843665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EA5CDDC-734D-9207-44EF-55B6FA91F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2178737"/>
              </p:ext>
            </p:extLst>
          </p:nvPr>
        </p:nvGraphicFramePr>
        <p:xfrm>
          <a:off x="5646656" y="1570245"/>
          <a:ext cx="6313115" cy="465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315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074D0-BAF8-23BA-DDEA-6003B44F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Berços Existentes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BCDAE7-A4AB-0F44-F2EC-91CD963F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461247"/>
            <a:ext cx="10959353" cy="4614116"/>
          </a:xfrm>
        </p:spPr>
        <p:txBody>
          <a:bodyPr>
            <a:normAutofit/>
          </a:bodyPr>
          <a:lstStyle/>
          <a:p>
            <a:r>
              <a:rPr lang="pt-BR" sz="2400" dirty="0"/>
              <a:t>Exemplo: TEBIG (</a:t>
            </a:r>
            <a:r>
              <a:rPr lang="pt-BR" sz="2400" dirty="0" err="1"/>
              <a:t>semi-abrigado</a:t>
            </a:r>
            <a:r>
              <a:rPr lang="pt-BR" sz="2400" dirty="0"/>
              <a:t>)</a:t>
            </a:r>
          </a:p>
          <a:p>
            <a:r>
              <a:rPr lang="pt-BR" sz="2400" dirty="0"/>
              <a:t>Avaliação Estática no </a:t>
            </a:r>
            <a:r>
              <a:rPr lang="pt-BR" sz="2400" dirty="0" err="1"/>
              <a:t>Optimoor</a:t>
            </a:r>
            <a:endParaRPr lang="pt-BR" sz="2400" dirty="0"/>
          </a:p>
          <a:p>
            <a:pPr marL="742950" lvl="1" indent="-285750"/>
            <a:r>
              <a:rPr lang="pt-BR" sz="2000" dirty="0"/>
              <a:t>Vento, Corrente, Deriva de ondas</a:t>
            </a:r>
          </a:p>
          <a:p>
            <a:r>
              <a:rPr lang="pt-BR" sz="2400" dirty="0"/>
              <a:t>Avaliação Dinâmica:</a:t>
            </a:r>
          </a:p>
          <a:p>
            <a:pPr marL="742950" lvl="1" indent="-285750"/>
            <a:r>
              <a:rPr lang="pt-BR" sz="2000" dirty="0"/>
              <a:t>Movimentos de 1ª ordem em ondas</a:t>
            </a:r>
          </a:p>
          <a:p>
            <a:pPr marL="742950" lvl="1" indent="-285750"/>
            <a:r>
              <a:rPr lang="pt-BR" sz="2000" dirty="0"/>
              <a:t>WAMIT + Modelo de amarração linearizado</a:t>
            </a:r>
          </a:p>
          <a:p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8DA163-32EE-B420-8CD8-44B36104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328" y="1326726"/>
            <a:ext cx="5436475" cy="21478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0A1BCF-BB0B-C3EE-F1D8-B8B5EDF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18" y="3961317"/>
            <a:ext cx="3572844" cy="24678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E332EA-1612-1CAC-9907-1632A8B45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599" y="3609067"/>
            <a:ext cx="3759139" cy="2665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254B84D3-397E-02AF-4DA2-2A18DBBE5AE7}"/>
              </a:ext>
            </a:extLst>
          </p:cNvPr>
          <p:cNvSpPr/>
          <p:nvPr/>
        </p:nvSpPr>
        <p:spPr>
          <a:xfrm rot="12399629" flipV="1">
            <a:off x="3848127" y="5541105"/>
            <a:ext cx="744071" cy="493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ondas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DA502AAD-FE0E-CA3C-1196-104D68667399}"/>
              </a:ext>
            </a:extLst>
          </p:cNvPr>
          <p:cNvSpPr/>
          <p:nvPr/>
        </p:nvSpPr>
        <p:spPr>
          <a:xfrm rot="20777807">
            <a:off x="1683056" y="5356620"/>
            <a:ext cx="744071" cy="493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ondas</a:t>
            </a:r>
          </a:p>
        </p:txBody>
      </p:sp>
    </p:spTree>
    <p:extLst>
      <p:ext uri="{BB962C8B-B14F-4D97-AF65-F5344CB8AC3E}">
        <p14:creationId xmlns:p14="http://schemas.microsoft.com/office/powerpoint/2010/main" val="189486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82881-D5B1-01E5-0D0E-ED43E1A3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402"/>
            <a:ext cx="10515600" cy="874598"/>
          </a:xfrm>
        </p:spPr>
        <p:txBody>
          <a:bodyPr/>
          <a:lstStyle/>
          <a:p>
            <a:r>
              <a:rPr lang="pt-BR" dirty="0"/>
              <a:t>Tópicos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C48188-5636-F94A-51B2-D21A4AD03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  <a:p>
            <a:pPr lvl="1"/>
            <a:r>
              <a:rPr lang="pt-BR" dirty="0"/>
              <a:t>Avaliação de Folga sob a Quilha</a:t>
            </a:r>
          </a:p>
          <a:p>
            <a:pPr lvl="1"/>
            <a:endParaRPr lang="pt-BR" dirty="0"/>
          </a:p>
          <a:p>
            <a:r>
              <a:rPr lang="pt-BR" dirty="0"/>
              <a:t>Avaliação dos Berços de atracação</a:t>
            </a:r>
          </a:p>
          <a:p>
            <a:pPr lvl="1"/>
            <a:r>
              <a:rPr lang="pt-BR" dirty="0"/>
              <a:t>Análise de berços existentes</a:t>
            </a:r>
          </a:p>
          <a:p>
            <a:pPr lvl="1"/>
            <a:r>
              <a:rPr lang="pt-BR" dirty="0"/>
              <a:t>Projeto de Layout para novos berços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9096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E6167-3378-6032-BB51-FE5AC932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Berços Existentes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B4703F-C5AD-7A7E-56FF-137F8ECBB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369"/>
            <a:ext cx="10515600" cy="4775994"/>
          </a:xfrm>
        </p:spPr>
        <p:txBody>
          <a:bodyPr/>
          <a:lstStyle/>
          <a:p>
            <a:r>
              <a:rPr lang="pt-BR" dirty="0"/>
              <a:t>Interação Hidrodinâmica</a:t>
            </a:r>
          </a:p>
          <a:p>
            <a:pPr lvl="1"/>
            <a:r>
              <a:rPr lang="pt-BR" dirty="0"/>
              <a:t>Exemplo: Berço 106 – Itaqui/MA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FBF1B2-CD2A-685F-7C3C-3B7CAB1F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38" y="2235163"/>
            <a:ext cx="4567813" cy="4040033"/>
          </a:xfrm>
          <a:prstGeom prst="rect">
            <a:avLst/>
          </a:prstGeom>
        </p:spPr>
      </p:pic>
      <p:pic>
        <p:nvPicPr>
          <p:cNvPr id="8" name="Caso 24">
            <a:hlinkClick r:id="" action="ppaction://media"/>
            <a:extLst>
              <a:ext uri="{FF2B5EF4-FFF2-40B4-BE49-F238E27FC236}">
                <a16:creationId xmlns:a16="http://schemas.microsoft.com/office/drawing/2014/main" id="{760AAE1D-2BCC-83AD-F1F3-487B394E18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326" y="1299369"/>
            <a:ext cx="435186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E1A00-BA41-20CA-35CB-8EA1F9F0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Berços existentes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37530A-BEDE-97CB-2186-4ABFBC4F8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866"/>
            <a:ext cx="10515600" cy="4803112"/>
          </a:xfrm>
        </p:spPr>
        <p:txBody>
          <a:bodyPr/>
          <a:lstStyle/>
          <a:p>
            <a:r>
              <a:rPr lang="pt-BR" dirty="0"/>
              <a:t>Exemplos de 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02EF3A-8D23-8230-A004-7A410910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56" y="1495925"/>
            <a:ext cx="6120765" cy="4824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m 8" descr="Gráfico, Gráfico de radar&#10;&#10;Descrição gerada automaticamente">
            <a:extLst>
              <a:ext uri="{FF2B5EF4-FFF2-40B4-BE49-F238E27FC236}">
                <a16:creationId xmlns:a16="http://schemas.microsoft.com/office/drawing/2014/main" id="{D07814D0-D3A5-604E-9E09-6B1127439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5" b="8305"/>
          <a:stretch/>
        </p:blipFill>
        <p:spPr bwMode="auto">
          <a:xfrm>
            <a:off x="5726030" y="1864942"/>
            <a:ext cx="5505417" cy="4086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B465EF8-4E12-7ED0-59BF-5473638D6E42}"/>
              </a:ext>
            </a:extLst>
          </p:cNvPr>
          <p:cNvGrpSpPr/>
          <p:nvPr/>
        </p:nvGrpSpPr>
        <p:grpSpPr>
          <a:xfrm>
            <a:off x="6144788" y="1664522"/>
            <a:ext cx="4667901" cy="4486901"/>
            <a:chOff x="3807645" y="1743077"/>
            <a:chExt cx="4667901" cy="4486901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3A56F625-90F2-3B98-7508-573B2950D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7645" y="1743077"/>
              <a:ext cx="4667901" cy="44869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4338C6BF-A531-F5C9-FD9D-1AC7E5904704}"/>
                </a:ext>
              </a:extLst>
            </p:cNvPr>
            <p:cNvCxnSpPr>
              <a:cxnSpLocks/>
            </p:cNvCxnSpPr>
            <p:nvPr/>
          </p:nvCxnSpPr>
          <p:spPr>
            <a:xfrm rot="60000" flipV="1">
              <a:off x="4581525" y="2276475"/>
              <a:ext cx="2590800" cy="3457575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26FC541D-D800-B99F-4204-211599CD19A0}"/>
                </a:ext>
              </a:extLst>
            </p:cNvPr>
            <p:cNvSpPr/>
            <p:nvPr/>
          </p:nvSpPr>
          <p:spPr>
            <a:xfrm>
              <a:off x="6550067" y="2028251"/>
              <a:ext cx="353653" cy="579595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C1D8A540-FBFF-6771-8C52-242A1EC884A6}"/>
              </a:ext>
            </a:extLst>
          </p:cNvPr>
          <p:cNvSpPr/>
          <p:nvPr/>
        </p:nvSpPr>
        <p:spPr>
          <a:xfrm>
            <a:off x="903193" y="3200852"/>
            <a:ext cx="2957690" cy="9144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Limite Operacional em função da Condição Ambiental</a:t>
            </a:r>
          </a:p>
        </p:txBody>
      </p:sp>
      <p:sp>
        <p:nvSpPr>
          <p:cNvPr id="12" name="Retângulo: Cantos Diagonais Arredondados 11">
            <a:extLst>
              <a:ext uri="{FF2B5EF4-FFF2-40B4-BE49-F238E27FC236}">
                <a16:creationId xmlns:a16="http://schemas.microsoft.com/office/drawing/2014/main" id="{3CBB4F0F-0696-D7B9-4555-EECC72668E63}"/>
              </a:ext>
            </a:extLst>
          </p:cNvPr>
          <p:cNvSpPr/>
          <p:nvPr/>
        </p:nvSpPr>
        <p:spPr>
          <a:xfrm>
            <a:off x="903193" y="4253875"/>
            <a:ext cx="2957690" cy="9144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Limite de Vento por direção</a:t>
            </a:r>
          </a:p>
        </p:txBody>
      </p:sp>
      <p:sp>
        <p:nvSpPr>
          <p:cNvPr id="14" name="Retângulo: Cantos Diagonais Arredondados 13">
            <a:extLst>
              <a:ext uri="{FF2B5EF4-FFF2-40B4-BE49-F238E27FC236}">
                <a16:creationId xmlns:a16="http://schemas.microsoft.com/office/drawing/2014/main" id="{9861B52F-2AD3-4E0C-C955-1E7F3B753885}"/>
              </a:ext>
            </a:extLst>
          </p:cNvPr>
          <p:cNvSpPr/>
          <p:nvPr/>
        </p:nvSpPr>
        <p:spPr>
          <a:xfrm>
            <a:off x="903193" y="5306898"/>
            <a:ext cx="2957690" cy="9144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Distâncias Seguras de Navegação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E59856C-D81D-239C-BA69-73F3697259DC}"/>
              </a:ext>
            </a:extLst>
          </p:cNvPr>
          <p:cNvGrpSpPr/>
          <p:nvPr/>
        </p:nvGrpSpPr>
        <p:grpSpPr>
          <a:xfrm>
            <a:off x="903193" y="1977474"/>
            <a:ext cx="11291383" cy="3860997"/>
            <a:chOff x="903193" y="1977474"/>
            <a:chExt cx="11291383" cy="3860997"/>
          </a:xfrm>
        </p:grpSpPr>
        <p:sp>
          <p:nvSpPr>
            <p:cNvPr id="5" name="Retângulo: Cantos Diagonais Arredondados 4">
              <a:extLst>
                <a:ext uri="{FF2B5EF4-FFF2-40B4-BE49-F238E27FC236}">
                  <a16:creationId xmlns:a16="http://schemas.microsoft.com/office/drawing/2014/main" id="{BD971D3F-C2A1-9563-3B9F-D667FA6453FB}"/>
                </a:ext>
              </a:extLst>
            </p:cNvPr>
            <p:cNvSpPr/>
            <p:nvPr/>
          </p:nvSpPr>
          <p:spPr>
            <a:xfrm>
              <a:off x="903193" y="2147829"/>
              <a:ext cx="2957690" cy="914400"/>
            </a:xfrm>
            <a:prstGeom prst="round2Diag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Forças máximas nos cabos</a:t>
              </a: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C6C5AAC0-7AE0-B954-2AEA-4509717BC30E}"/>
                </a:ext>
              </a:extLst>
            </p:cNvPr>
            <p:cNvGrpSpPr/>
            <p:nvPr/>
          </p:nvGrpSpPr>
          <p:grpSpPr>
            <a:xfrm>
              <a:off x="4762901" y="1977474"/>
              <a:ext cx="7431675" cy="3860997"/>
              <a:chOff x="4213411" y="1649505"/>
              <a:chExt cx="7431675" cy="3860997"/>
            </a:xfrm>
          </p:grpSpPr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C1BD4C5F-98CE-D0BF-86BE-CB5A3A2FA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3037" t="7255"/>
              <a:stretch/>
            </p:blipFill>
            <p:spPr>
              <a:xfrm>
                <a:off x="4213411" y="1649505"/>
                <a:ext cx="7431675" cy="38609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E432A0C-7D37-104A-B1D8-FA8D500EC42C}"/>
                  </a:ext>
                </a:extLst>
              </p:cNvPr>
              <p:cNvSpPr txBox="1"/>
              <p:nvPr/>
            </p:nvSpPr>
            <p:spPr>
              <a:xfrm>
                <a:off x="10337269" y="1830070"/>
                <a:ext cx="684000" cy="54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000" b="1" dirty="0"/>
                  <a:t>Layout 1</a:t>
                </a:r>
              </a:p>
              <a:p>
                <a:r>
                  <a:rPr lang="pt-BR" sz="1000" b="1" dirty="0"/>
                  <a:t>Layout 2</a:t>
                </a:r>
              </a:p>
              <a:p>
                <a:r>
                  <a:rPr lang="pt-BR" sz="1000" b="1" dirty="0"/>
                  <a:t>SWL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1E62B-F34F-263B-FD76-DC2D136B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Layout de novos berços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DC48A3-1E90-0A66-FC99-371B7F4F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43025"/>
            <a:ext cx="6368773" cy="50482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9F7D11A-105B-EDB8-FEDB-3F38E74720CF}"/>
              </a:ext>
            </a:extLst>
          </p:cNvPr>
          <p:cNvSpPr txBox="1"/>
          <p:nvPr/>
        </p:nvSpPr>
        <p:spPr>
          <a:xfrm>
            <a:off x="457200" y="6600825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OCIMF MEG4 ()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8BB768-984E-7E27-7B77-B84E1D2882D9}"/>
              </a:ext>
            </a:extLst>
          </p:cNvPr>
          <p:cNvSpPr txBox="1"/>
          <p:nvPr/>
        </p:nvSpPr>
        <p:spPr>
          <a:xfrm>
            <a:off x="6800850" y="1524000"/>
            <a:ext cx="5210175" cy="449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dirty="0"/>
              <a:t>Principais Recomendações da OCIMF (MEG4):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Arranjo mais simétrico possível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Ângulos dos lançantes e traveses com o plano transversal devem ser menores que 15°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 err="1"/>
              <a:t>Dolfins</a:t>
            </a:r>
            <a:r>
              <a:rPr lang="pt-BR" dirty="0"/>
              <a:t> de amarração devem ficar a uma distância de 35 a 50m da linha de atracação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Ângulos dos espringues com o plano longitudinal não devem exceder 10°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Distância entre defensas deve estar entre 0.25 e 0.4 x LOA das embarcações que operam no berço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Ângulos dos cabos com o plano horizontal não devem exceder 25°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Berços que utilizam ganchos de liberação rápida , estes ângulos podem ser de até 45°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B202B6-D059-931F-04DD-508D16EA3736}"/>
              </a:ext>
            </a:extLst>
          </p:cNvPr>
          <p:cNvSpPr txBox="1"/>
          <p:nvPr/>
        </p:nvSpPr>
        <p:spPr>
          <a:xfrm>
            <a:off x="4407694" y="4950620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(45°)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781254-F4BD-C9C3-F521-C2831405D44C}"/>
              </a:ext>
            </a:extLst>
          </p:cNvPr>
          <p:cNvSpPr txBox="1"/>
          <p:nvPr/>
        </p:nvSpPr>
        <p:spPr>
          <a:xfrm>
            <a:off x="1044156" y="4937920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(45°)</a:t>
            </a:r>
          </a:p>
        </p:txBody>
      </p:sp>
    </p:spTree>
    <p:extLst>
      <p:ext uri="{BB962C8B-B14F-4D97-AF65-F5344CB8AC3E}">
        <p14:creationId xmlns:p14="http://schemas.microsoft.com/office/powerpoint/2010/main" val="169748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1E62B-F34F-263B-FD76-DC2D136B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Layout de novos berços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DC48A3-1E90-0A66-FC99-371B7F4F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43025"/>
            <a:ext cx="6368773" cy="50482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9F7D11A-105B-EDB8-FEDB-3F38E74720CF}"/>
              </a:ext>
            </a:extLst>
          </p:cNvPr>
          <p:cNvSpPr txBox="1"/>
          <p:nvPr/>
        </p:nvSpPr>
        <p:spPr>
          <a:xfrm>
            <a:off x="457200" y="6600825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OCIMF MEG4 ()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8BB768-984E-7E27-7B77-B84E1D2882D9}"/>
              </a:ext>
            </a:extLst>
          </p:cNvPr>
          <p:cNvSpPr txBox="1"/>
          <p:nvPr/>
        </p:nvSpPr>
        <p:spPr>
          <a:xfrm>
            <a:off x="6800850" y="1524000"/>
            <a:ext cx="5210175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dirty="0"/>
              <a:t>Principais Recomendações da OCIMF (MEG4):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Levantamento das dimensões das embarcações que irão operar no berço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Casos Avaliados: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Carregamento cheio e vazio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Maré mínima e máxima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Condições ambientais: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Vento</a:t>
            </a:r>
          </a:p>
          <a:p>
            <a:pPr marL="1200150" lvl="2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60 nós (todas as direções)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Correntes (enchente e vazante)</a:t>
            </a:r>
          </a:p>
          <a:p>
            <a:pPr marL="1200150" lvl="2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3 nós alinhada com o berço</a:t>
            </a:r>
          </a:p>
          <a:p>
            <a:pPr marL="1200150" lvl="2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2 nós com 10° de desalinhamento</a:t>
            </a:r>
          </a:p>
          <a:p>
            <a:pPr marL="1200150" lvl="2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dirty="0"/>
              <a:t>0,75 nós na direção de maior esforço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B202B6-D059-931F-04DD-508D16EA3736}"/>
              </a:ext>
            </a:extLst>
          </p:cNvPr>
          <p:cNvSpPr txBox="1"/>
          <p:nvPr/>
        </p:nvSpPr>
        <p:spPr>
          <a:xfrm>
            <a:off x="4407694" y="4950620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(45°)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781254-F4BD-C9C3-F521-C2831405D44C}"/>
              </a:ext>
            </a:extLst>
          </p:cNvPr>
          <p:cNvSpPr txBox="1"/>
          <p:nvPr/>
        </p:nvSpPr>
        <p:spPr>
          <a:xfrm>
            <a:off x="1044156" y="4937920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(45°)</a:t>
            </a:r>
          </a:p>
        </p:txBody>
      </p:sp>
    </p:spTree>
    <p:extLst>
      <p:ext uri="{BB962C8B-B14F-4D97-AF65-F5344CB8AC3E}">
        <p14:creationId xmlns:p14="http://schemas.microsoft.com/office/powerpoint/2010/main" val="3580156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Uma imagem contendo Diagrama&#10;&#10;Descrição gerada automaticamente">
            <a:extLst>
              <a:ext uri="{FF2B5EF4-FFF2-40B4-BE49-F238E27FC236}">
                <a16:creationId xmlns:a16="http://schemas.microsoft.com/office/drawing/2014/main" id="{A8D4BEC0-50BA-325B-CD9A-DEE1E829D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" y="1460500"/>
            <a:ext cx="7013394" cy="4958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FB45DB-B559-A0D6-AB9A-DE60C1B8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Layout de novos berços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35C08717-A1BA-5E1A-3871-047D81AC8DCA}"/>
              </a:ext>
            </a:extLst>
          </p:cNvPr>
          <p:cNvSpPr/>
          <p:nvPr/>
        </p:nvSpPr>
        <p:spPr>
          <a:xfrm>
            <a:off x="733425" y="4571395"/>
            <a:ext cx="2552700" cy="1136511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Projeto de Layout para dois novos berços na Região da Alemoa no Porto de Santos/SP</a:t>
            </a:r>
          </a:p>
        </p:txBody>
      </p:sp>
      <p:pic>
        <p:nvPicPr>
          <p:cNvPr id="15" name="Imagem 14" descr="Gráfico&#10;&#10;Descrição gerada automaticamente">
            <a:extLst>
              <a:ext uri="{FF2B5EF4-FFF2-40B4-BE49-F238E27FC236}">
                <a16:creationId xmlns:a16="http://schemas.microsoft.com/office/drawing/2014/main" id="{AF137CA3-E595-43E2-698C-4BE7C6005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73" y="4753429"/>
            <a:ext cx="4500000" cy="1473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 descr="Uma imagem contendo Diagrama&#10;&#10;Descrição gerada automaticamente">
            <a:extLst>
              <a:ext uri="{FF2B5EF4-FFF2-40B4-BE49-F238E27FC236}">
                <a16:creationId xmlns:a16="http://schemas.microsoft.com/office/drawing/2014/main" id="{39B581F8-A2D2-0F28-C2C7-EDD21A9F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73" y="1607676"/>
            <a:ext cx="4500000" cy="1163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m 20" descr="Gráfico de caixa estreita&#10;&#10;Descrição gerada automaticamente">
            <a:extLst>
              <a:ext uri="{FF2B5EF4-FFF2-40B4-BE49-F238E27FC236}">
                <a16:creationId xmlns:a16="http://schemas.microsoft.com/office/drawing/2014/main" id="{5018609F-0F13-F15C-966F-178688147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73" y="3174909"/>
            <a:ext cx="4500000" cy="1277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F445A8A-B14C-F9F0-FC53-1E2DD1FE9BFD}"/>
              </a:ext>
            </a:extLst>
          </p:cNvPr>
          <p:cNvSpPr txBox="1"/>
          <p:nvPr/>
        </p:nvSpPr>
        <p:spPr>
          <a:xfrm>
            <a:off x="9167503" y="1306811"/>
            <a:ext cx="112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Handysize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0FB98B4-0D12-49AD-F469-2C9B7C0D4E48}"/>
              </a:ext>
            </a:extLst>
          </p:cNvPr>
          <p:cNvSpPr txBox="1"/>
          <p:nvPr/>
        </p:nvSpPr>
        <p:spPr>
          <a:xfrm>
            <a:off x="9215465" y="2805577"/>
            <a:ext cx="103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Panamax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5390F62-B57E-D453-C1F4-9BAB4033603D}"/>
              </a:ext>
            </a:extLst>
          </p:cNvPr>
          <p:cNvSpPr txBox="1"/>
          <p:nvPr/>
        </p:nvSpPr>
        <p:spPr>
          <a:xfrm>
            <a:off x="9249032" y="4486558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Aframax</a:t>
            </a:r>
          </a:p>
        </p:txBody>
      </p:sp>
    </p:spTree>
    <p:extLst>
      <p:ext uri="{BB962C8B-B14F-4D97-AF65-F5344CB8AC3E}">
        <p14:creationId xmlns:p14="http://schemas.microsoft.com/office/powerpoint/2010/main" val="2791412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B45DB-B559-A0D6-AB9A-DE60C1B8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Layout de novos berços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35C08717-A1BA-5E1A-3871-047D81AC8DCA}"/>
              </a:ext>
            </a:extLst>
          </p:cNvPr>
          <p:cNvSpPr/>
          <p:nvPr/>
        </p:nvSpPr>
        <p:spPr>
          <a:xfrm>
            <a:off x="1285300" y="1487536"/>
            <a:ext cx="2552700" cy="1136511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Projeto de Layout de terminal de granéis líquidos em Aratu (Baía de Todos os Santos/BA)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7EA649-3810-DCFC-E4EC-FBC447E4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13" y="1362075"/>
            <a:ext cx="6027886" cy="49534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08A0CE-4038-B336-BFD2-AE84ED803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38" y="3333812"/>
            <a:ext cx="3304825" cy="29817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BD4EA96-D93D-06E1-5BC3-EC4EA1032347}"/>
              </a:ext>
            </a:extLst>
          </p:cNvPr>
          <p:cNvSpPr txBox="1"/>
          <p:nvPr/>
        </p:nvSpPr>
        <p:spPr>
          <a:xfrm>
            <a:off x="1763483" y="2966995"/>
            <a:ext cx="15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Layout Original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97A9C4-2F35-39C9-818F-C6ED2E871AC3}"/>
              </a:ext>
            </a:extLst>
          </p:cNvPr>
          <p:cNvSpPr txBox="1"/>
          <p:nvPr/>
        </p:nvSpPr>
        <p:spPr>
          <a:xfrm>
            <a:off x="5582448" y="1685202"/>
            <a:ext cx="18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Layout Otimizado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7FF095-3EDE-7B51-924A-8C79C137D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728" y="3843865"/>
            <a:ext cx="3366000" cy="1212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53E789-181F-D0E0-BB07-86F9154C9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728" y="5056308"/>
            <a:ext cx="3366000" cy="1259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99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E5F953C-D94E-E06A-2EE2-54D9D86D6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41266"/>
            <a:ext cx="9144000" cy="2916534"/>
          </a:xfrm>
        </p:spPr>
        <p:txBody>
          <a:bodyPr/>
          <a:lstStyle/>
          <a:p>
            <a:r>
              <a:rPr lang="pt-BR" dirty="0"/>
              <a:t>Obrigado!</a:t>
            </a:r>
          </a:p>
          <a:p>
            <a:endParaRPr lang="pt-BR" dirty="0"/>
          </a:p>
          <a:p>
            <a:r>
              <a:rPr lang="pt-BR" dirty="0"/>
              <a:t>daniel.prata@usp.br</a:t>
            </a:r>
          </a:p>
        </p:txBody>
      </p:sp>
    </p:spTree>
    <p:extLst>
      <p:ext uri="{BB962C8B-B14F-4D97-AF65-F5344CB8AC3E}">
        <p14:creationId xmlns:p14="http://schemas.microsoft.com/office/powerpoint/2010/main" val="188557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A06721-A59C-C48E-BA6E-963A27131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>
                <a:solidFill>
                  <a:schemeClr val="tx1"/>
                </a:solidFill>
              </a:rPr>
              <a:t>Projeto Vertical Detalhado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23B6C26-F84C-E91B-45A7-62A63D6E42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Avaliação da Folga Sob a Quilha</a:t>
            </a:r>
          </a:p>
        </p:txBody>
      </p:sp>
    </p:spTree>
    <p:extLst>
      <p:ext uri="{BB962C8B-B14F-4D97-AF65-F5344CB8AC3E}">
        <p14:creationId xmlns:p14="http://schemas.microsoft.com/office/powerpoint/2010/main" val="258055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4C519-6F0E-E489-C847-0F3C1E14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9AD10B-6C8D-DEB7-3243-CE9942842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  <a:p>
            <a:pPr lvl="1"/>
            <a:r>
              <a:rPr lang="pt-BR" dirty="0"/>
              <a:t>Determinar profundidade de dragagem necessária para operação</a:t>
            </a:r>
          </a:p>
          <a:p>
            <a:pPr lvl="1"/>
            <a:r>
              <a:rPr lang="pt-BR" dirty="0"/>
              <a:t>Determinar Calado Máximo Seguro</a:t>
            </a:r>
          </a:p>
          <a:p>
            <a:pPr lvl="1"/>
            <a:r>
              <a:rPr lang="pt-BR" dirty="0"/>
              <a:t>Determinar Janela Operacional</a:t>
            </a:r>
            <a:endParaRPr lang="en-US" dirty="0"/>
          </a:p>
          <a:p>
            <a:pPr lvl="2"/>
            <a:r>
              <a:rPr lang="en-US" dirty="0" err="1"/>
              <a:t>Elevação</a:t>
            </a:r>
            <a:r>
              <a:rPr lang="en-US" dirty="0"/>
              <a:t> </a:t>
            </a:r>
            <a:r>
              <a:rPr lang="en-US" dirty="0" err="1"/>
              <a:t>mínima</a:t>
            </a:r>
            <a:r>
              <a:rPr lang="en-US" dirty="0"/>
              <a:t> de </a:t>
            </a:r>
            <a:r>
              <a:rPr lang="en-US" dirty="0" err="1"/>
              <a:t>maré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Altura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de </a:t>
            </a:r>
            <a:r>
              <a:rPr lang="en-US" dirty="0" err="1"/>
              <a:t>onda</a:t>
            </a:r>
            <a:endParaRPr lang="pt-BR" dirty="0"/>
          </a:p>
          <a:p>
            <a:pPr lvl="1"/>
            <a:r>
              <a:rPr lang="pt-BR" dirty="0"/>
              <a:t>Orientar velocidades máximas</a:t>
            </a:r>
          </a:p>
        </p:txBody>
      </p:sp>
    </p:spTree>
    <p:extLst>
      <p:ext uri="{BB962C8B-B14F-4D97-AF65-F5344CB8AC3E}">
        <p14:creationId xmlns:p14="http://schemas.microsoft.com/office/powerpoint/2010/main" val="210260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9435A8F2-0B12-48EB-C58E-DEC4308BBE4F}"/>
              </a:ext>
            </a:extLst>
          </p:cNvPr>
          <p:cNvSpPr/>
          <p:nvPr/>
        </p:nvSpPr>
        <p:spPr>
          <a:xfrm>
            <a:off x="7681993" y="3608536"/>
            <a:ext cx="1656000" cy="5760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3E4961D6-E0D0-4AE1-D7C8-89641D67C902}"/>
              </a:ext>
            </a:extLst>
          </p:cNvPr>
          <p:cNvCxnSpPr>
            <a:cxnSpLocks/>
          </p:cNvCxnSpPr>
          <p:nvPr/>
        </p:nvCxnSpPr>
        <p:spPr>
          <a:xfrm>
            <a:off x="7606781" y="2911961"/>
            <a:ext cx="0" cy="2124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19374DF-A57D-6039-A659-F65F4823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Projeto Vertical Detalhado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D8D638F-E090-9FA2-DBF8-E67C0040A4CF}"/>
              </a:ext>
            </a:extLst>
          </p:cNvPr>
          <p:cNvSpPr/>
          <p:nvPr/>
        </p:nvSpPr>
        <p:spPr>
          <a:xfrm>
            <a:off x="714823" y="1493352"/>
            <a:ext cx="2804160" cy="2336180"/>
          </a:xfrm>
          <a:custGeom>
            <a:avLst/>
            <a:gdLst>
              <a:gd name="connsiteX0" fmla="*/ 0 w 2821396"/>
              <a:gd name="connsiteY0" fmla="*/ 384164 h 2421644"/>
              <a:gd name="connsiteX1" fmla="*/ 982980 w 2821396"/>
              <a:gd name="connsiteY1" fmla="*/ 368924 h 2421644"/>
              <a:gd name="connsiteX2" fmla="*/ 1173480 w 2821396"/>
              <a:gd name="connsiteY2" fmla="*/ 254624 h 2421644"/>
              <a:gd name="connsiteX3" fmla="*/ 1272540 w 2821396"/>
              <a:gd name="connsiteY3" fmla="*/ 140324 h 2421644"/>
              <a:gd name="connsiteX4" fmla="*/ 1363980 w 2821396"/>
              <a:gd name="connsiteY4" fmla="*/ 79364 h 2421644"/>
              <a:gd name="connsiteX5" fmla="*/ 2804160 w 2821396"/>
              <a:gd name="connsiteY5" fmla="*/ 94604 h 2421644"/>
              <a:gd name="connsiteX6" fmla="*/ 2156460 w 2821396"/>
              <a:gd name="connsiteY6" fmla="*/ 1275704 h 2421644"/>
              <a:gd name="connsiteX7" fmla="*/ 2125980 w 2821396"/>
              <a:gd name="connsiteY7" fmla="*/ 1458584 h 2421644"/>
              <a:gd name="connsiteX8" fmla="*/ 2194560 w 2821396"/>
              <a:gd name="connsiteY8" fmla="*/ 1633844 h 2421644"/>
              <a:gd name="connsiteX9" fmla="*/ 2354580 w 2821396"/>
              <a:gd name="connsiteY9" fmla="*/ 1771004 h 2421644"/>
              <a:gd name="connsiteX10" fmla="*/ 2506980 w 2821396"/>
              <a:gd name="connsiteY10" fmla="*/ 1991984 h 2421644"/>
              <a:gd name="connsiteX11" fmla="*/ 2506980 w 2821396"/>
              <a:gd name="connsiteY11" fmla="*/ 2159624 h 2421644"/>
              <a:gd name="connsiteX12" fmla="*/ 2423160 w 2821396"/>
              <a:gd name="connsiteY12" fmla="*/ 2304404 h 2421644"/>
              <a:gd name="connsiteX13" fmla="*/ 2194560 w 2821396"/>
              <a:gd name="connsiteY13" fmla="*/ 2418704 h 2421644"/>
              <a:gd name="connsiteX14" fmla="*/ 53340 w 2821396"/>
              <a:gd name="connsiteY14" fmla="*/ 2395844 h 2421644"/>
              <a:gd name="connsiteX0" fmla="*/ 0 w 2821396"/>
              <a:gd name="connsiteY0" fmla="*/ 384164 h 2421644"/>
              <a:gd name="connsiteX1" fmla="*/ 982980 w 2821396"/>
              <a:gd name="connsiteY1" fmla="*/ 368924 h 2421644"/>
              <a:gd name="connsiteX2" fmla="*/ 1173480 w 2821396"/>
              <a:gd name="connsiteY2" fmla="*/ 254624 h 2421644"/>
              <a:gd name="connsiteX3" fmla="*/ 1272540 w 2821396"/>
              <a:gd name="connsiteY3" fmla="*/ 140324 h 2421644"/>
              <a:gd name="connsiteX4" fmla="*/ 1363980 w 2821396"/>
              <a:gd name="connsiteY4" fmla="*/ 79364 h 2421644"/>
              <a:gd name="connsiteX5" fmla="*/ 2804160 w 2821396"/>
              <a:gd name="connsiteY5" fmla="*/ 94604 h 2421644"/>
              <a:gd name="connsiteX6" fmla="*/ 2156460 w 2821396"/>
              <a:gd name="connsiteY6" fmla="*/ 1275704 h 2421644"/>
              <a:gd name="connsiteX7" fmla="*/ 2125980 w 2821396"/>
              <a:gd name="connsiteY7" fmla="*/ 1458584 h 2421644"/>
              <a:gd name="connsiteX8" fmla="*/ 2194560 w 2821396"/>
              <a:gd name="connsiteY8" fmla="*/ 1633844 h 2421644"/>
              <a:gd name="connsiteX9" fmla="*/ 2354580 w 2821396"/>
              <a:gd name="connsiteY9" fmla="*/ 1771004 h 2421644"/>
              <a:gd name="connsiteX10" fmla="*/ 2506980 w 2821396"/>
              <a:gd name="connsiteY10" fmla="*/ 1991984 h 2421644"/>
              <a:gd name="connsiteX11" fmla="*/ 2506980 w 2821396"/>
              <a:gd name="connsiteY11" fmla="*/ 2159624 h 2421644"/>
              <a:gd name="connsiteX12" fmla="*/ 2423160 w 2821396"/>
              <a:gd name="connsiteY12" fmla="*/ 2304404 h 2421644"/>
              <a:gd name="connsiteX13" fmla="*/ 2194560 w 2821396"/>
              <a:gd name="connsiteY13" fmla="*/ 2418704 h 2421644"/>
              <a:gd name="connsiteX14" fmla="*/ 53340 w 2821396"/>
              <a:gd name="connsiteY14" fmla="*/ 2395844 h 2421644"/>
              <a:gd name="connsiteX0" fmla="*/ 0 w 2832500"/>
              <a:gd name="connsiteY0" fmla="*/ 380793 h 2418273"/>
              <a:gd name="connsiteX1" fmla="*/ 982980 w 2832500"/>
              <a:gd name="connsiteY1" fmla="*/ 365553 h 2418273"/>
              <a:gd name="connsiteX2" fmla="*/ 1173480 w 2832500"/>
              <a:gd name="connsiteY2" fmla="*/ 251253 h 2418273"/>
              <a:gd name="connsiteX3" fmla="*/ 1272540 w 2832500"/>
              <a:gd name="connsiteY3" fmla="*/ 136953 h 2418273"/>
              <a:gd name="connsiteX4" fmla="*/ 1363980 w 2832500"/>
              <a:gd name="connsiteY4" fmla="*/ 75993 h 2418273"/>
              <a:gd name="connsiteX5" fmla="*/ 2804160 w 2832500"/>
              <a:gd name="connsiteY5" fmla="*/ 91233 h 2418273"/>
              <a:gd name="connsiteX6" fmla="*/ 2156460 w 2832500"/>
              <a:gd name="connsiteY6" fmla="*/ 1272333 h 2418273"/>
              <a:gd name="connsiteX7" fmla="*/ 2125980 w 2832500"/>
              <a:gd name="connsiteY7" fmla="*/ 1455213 h 2418273"/>
              <a:gd name="connsiteX8" fmla="*/ 2194560 w 2832500"/>
              <a:gd name="connsiteY8" fmla="*/ 1630473 h 2418273"/>
              <a:gd name="connsiteX9" fmla="*/ 2354580 w 2832500"/>
              <a:gd name="connsiteY9" fmla="*/ 1767633 h 2418273"/>
              <a:gd name="connsiteX10" fmla="*/ 2506980 w 2832500"/>
              <a:gd name="connsiteY10" fmla="*/ 1988613 h 2418273"/>
              <a:gd name="connsiteX11" fmla="*/ 2506980 w 2832500"/>
              <a:gd name="connsiteY11" fmla="*/ 2156253 h 2418273"/>
              <a:gd name="connsiteX12" fmla="*/ 2423160 w 2832500"/>
              <a:gd name="connsiteY12" fmla="*/ 2301033 h 2418273"/>
              <a:gd name="connsiteX13" fmla="*/ 2194560 w 2832500"/>
              <a:gd name="connsiteY13" fmla="*/ 2415333 h 2418273"/>
              <a:gd name="connsiteX14" fmla="*/ 53340 w 2832500"/>
              <a:gd name="connsiteY14" fmla="*/ 2392473 h 2418273"/>
              <a:gd name="connsiteX0" fmla="*/ 0 w 2832500"/>
              <a:gd name="connsiteY0" fmla="*/ 380793 h 2418273"/>
              <a:gd name="connsiteX1" fmla="*/ 982980 w 2832500"/>
              <a:gd name="connsiteY1" fmla="*/ 365553 h 2418273"/>
              <a:gd name="connsiteX2" fmla="*/ 1173480 w 2832500"/>
              <a:gd name="connsiteY2" fmla="*/ 251253 h 2418273"/>
              <a:gd name="connsiteX3" fmla="*/ 1272540 w 2832500"/>
              <a:gd name="connsiteY3" fmla="*/ 136953 h 2418273"/>
              <a:gd name="connsiteX4" fmla="*/ 1363980 w 2832500"/>
              <a:gd name="connsiteY4" fmla="*/ 75993 h 2418273"/>
              <a:gd name="connsiteX5" fmla="*/ 2804160 w 2832500"/>
              <a:gd name="connsiteY5" fmla="*/ 91233 h 2418273"/>
              <a:gd name="connsiteX6" fmla="*/ 2156460 w 2832500"/>
              <a:gd name="connsiteY6" fmla="*/ 1272333 h 2418273"/>
              <a:gd name="connsiteX7" fmla="*/ 2125980 w 2832500"/>
              <a:gd name="connsiteY7" fmla="*/ 1455213 h 2418273"/>
              <a:gd name="connsiteX8" fmla="*/ 2194560 w 2832500"/>
              <a:gd name="connsiteY8" fmla="*/ 1630473 h 2418273"/>
              <a:gd name="connsiteX9" fmla="*/ 2354580 w 2832500"/>
              <a:gd name="connsiteY9" fmla="*/ 1767633 h 2418273"/>
              <a:gd name="connsiteX10" fmla="*/ 2506980 w 2832500"/>
              <a:gd name="connsiteY10" fmla="*/ 1988613 h 2418273"/>
              <a:gd name="connsiteX11" fmla="*/ 2506980 w 2832500"/>
              <a:gd name="connsiteY11" fmla="*/ 2156253 h 2418273"/>
              <a:gd name="connsiteX12" fmla="*/ 2423160 w 2832500"/>
              <a:gd name="connsiteY12" fmla="*/ 2301033 h 2418273"/>
              <a:gd name="connsiteX13" fmla="*/ 2194560 w 2832500"/>
              <a:gd name="connsiteY13" fmla="*/ 2415333 h 2418273"/>
              <a:gd name="connsiteX14" fmla="*/ 53340 w 2832500"/>
              <a:gd name="connsiteY14" fmla="*/ 2392473 h 2418273"/>
              <a:gd name="connsiteX0" fmla="*/ 0 w 2804297"/>
              <a:gd name="connsiteY0" fmla="*/ 411501 h 2448981"/>
              <a:gd name="connsiteX1" fmla="*/ 982980 w 2804297"/>
              <a:gd name="connsiteY1" fmla="*/ 396261 h 2448981"/>
              <a:gd name="connsiteX2" fmla="*/ 1173480 w 2804297"/>
              <a:gd name="connsiteY2" fmla="*/ 281961 h 2448981"/>
              <a:gd name="connsiteX3" fmla="*/ 1272540 w 2804297"/>
              <a:gd name="connsiteY3" fmla="*/ 167661 h 2448981"/>
              <a:gd name="connsiteX4" fmla="*/ 1363980 w 2804297"/>
              <a:gd name="connsiteY4" fmla="*/ 106701 h 2448981"/>
              <a:gd name="connsiteX5" fmla="*/ 2804160 w 2804297"/>
              <a:gd name="connsiteY5" fmla="*/ 121941 h 2448981"/>
              <a:gd name="connsiteX6" fmla="*/ 2156460 w 2804297"/>
              <a:gd name="connsiteY6" fmla="*/ 1303041 h 2448981"/>
              <a:gd name="connsiteX7" fmla="*/ 2125980 w 2804297"/>
              <a:gd name="connsiteY7" fmla="*/ 1485921 h 2448981"/>
              <a:gd name="connsiteX8" fmla="*/ 2194560 w 2804297"/>
              <a:gd name="connsiteY8" fmla="*/ 1661181 h 2448981"/>
              <a:gd name="connsiteX9" fmla="*/ 2354580 w 2804297"/>
              <a:gd name="connsiteY9" fmla="*/ 1798341 h 2448981"/>
              <a:gd name="connsiteX10" fmla="*/ 2506980 w 2804297"/>
              <a:gd name="connsiteY10" fmla="*/ 2019321 h 2448981"/>
              <a:gd name="connsiteX11" fmla="*/ 2506980 w 2804297"/>
              <a:gd name="connsiteY11" fmla="*/ 2186961 h 2448981"/>
              <a:gd name="connsiteX12" fmla="*/ 2423160 w 2804297"/>
              <a:gd name="connsiteY12" fmla="*/ 2331741 h 2448981"/>
              <a:gd name="connsiteX13" fmla="*/ 2194560 w 2804297"/>
              <a:gd name="connsiteY13" fmla="*/ 2446041 h 2448981"/>
              <a:gd name="connsiteX14" fmla="*/ 53340 w 2804297"/>
              <a:gd name="connsiteY14" fmla="*/ 2423181 h 2448981"/>
              <a:gd name="connsiteX0" fmla="*/ 0 w 2804297"/>
              <a:gd name="connsiteY0" fmla="*/ 411501 h 2448981"/>
              <a:gd name="connsiteX1" fmla="*/ 982980 w 2804297"/>
              <a:gd name="connsiteY1" fmla="*/ 396261 h 2448981"/>
              <a:gd name="connsiteX2" fmla="*/ 1173480 w 2804297"/>
              <a:gd name="connsiteY2" fmla="*/ 281961 h 2448981"/>
              <a:gd name="connsiteX3" fmla="*/ 1272540 w 2804297"/>
              <a:gd name="connsiteY3" fmla="*/ 167661 h 2448981"/>
              <a:gd name="connsiteX4" fmla="*/ 1363980 w 2804297"/>
              <a:gd name="connsiteY4" fmla="*/ 106701 h 2448981"/>
              <a:gd name="connsiteX5" fmla="*/ 2804160 w 2804297"/>
              <a:gd name="connsiteY5" fmla="*/ 121941 h 2448981"/>
              <a:gd name="connsiteX6" fmla="*/ 2156460 w 2804297"/>
              <a:gd name="connsiteY6" fmla="*/ 1303041 h 2448981"/>
              <a:gd name="connsiteX7" fmla="*/ 2125980 w 2804297"/>
              <a:gd name="connsiteY7" fmla="*/ 1485921 h 2448981"/>
              <a:gd name="connsiteX8" fmla="*/ 2194560 w 2804297"/>
              <a:gd name="connsiteY8" fmla="*/ 1661181 h 2448981"/>
              <a:gd name="connsiteX9" fmla="*/ 2354580 w 2804297"/>
              <a:gd name="connsiteY9" fmla="*/ 1798341 h 2448981"/>
              <a:gd name="connsiteX10" fmla="*/ 2506980 w 2804297"/>
              <a:gd name="connsiteY10" fmla="*/ 2019321 h 2448981"/>
              <a:gd name="connsiteX11" fmla="*/ 2506980 w 2804297"/>
              <a:gd name="connsiteY11" fmla="*/ 2186961 h 2448981"/>
              <a:gd name="connsiteX12" fmla="*/ 2423160 w 2804297"/>
              <a:gd name="connsiteY12" fmla="*/ 2331741 h 2448981"/>
              <a:gd name="connsiteX13" fmla="*/ 2194560 w 2804297"/>
              <a:gd name="connsiteY13" fmla="*/ 2446041 h 2448981"/>
              <a:gd name="connsiteX14" fmla="*/ 53340 w 2804297"/>
              <a:gd name="connsiteY14" fmla="*/ 2423181 h 2448981"/>
              <a:gd name="connsiteX0" fmla="*/ 0 w 2804160"/>
              <a:gd name="connsiteY0" fmla="*/ 307069 h 2344549"/>
              <a:gd name="connsiteX1" fmla="*/ 982980 w 2804160"/>
              <a:gd name="connsiteY1" fmla="*/ 291829 h 2344549"/>
              <a:gd name="connsiteX2" fmla="*/ 1173480 w 2804160"/>
              <a:gd name="connsiteY2" fmla="*/ 177529 h 2344549"/>
              <a:gd name="connsiteX3" fmla="*/ 1272540 w 2804160"/>
              <a:gd name="connsiteY3" fmla="*/ 63229 h 2344549"/>
              <a:gd name="connsiteX4" fmla="*/ 1363980 w 2804160"/>
              <a:gd name="connsiteY4" fmla="*/ 2269 h 2344549"/>
              <a:gd name="connsiteX5" fmla="*/ 2804160 w 2804160"/>
              <a:gd name="connsiteY5" fmla="*/ 17509 h 2344549"/>
              <a:gd name="connsiteX6" fmla="*/ 2156460 w 2804160"/>
              <a:gd name="connsiteY6" fmla="*/ 1198609 h 2344549"/>
              <a:gd name="connsiteX7" fmla="*/ 2125980 w 2804160"/>
              <a:gd name="connsiteY7" fmla="*/ 1381489 h 2344549"/>
              <a:gd name="connsiteX8" fmla="*/ 2194560 w 2804160"/>
              <a:gd name="connsiteY8" fmla="*/ 1556749 h 2344549"/>
              <a:gd name="connsiteX9" fmla="*/ 2354580 w 2804160"/>
              <a:gd name="connsiteY9" fmla="*/ 1693909 h 2344549"/>
              <a:gd name="connsiteX10" fmla="*/ 2506980 w 2804160"/>
              <a:gd name="connsiteY10" fmla="*/ 1914889 h 2344549"/>
              <a:gd name="connsiteX11" fmla="*/ 2506980 w 2804160"/>
              <a:gd name="connsiteY11" fmla="*/ 2082529 h 2344549"/>
              <a:gd name="connsiteX12" fmla="*/ 2423160 w 2804160"/>
              <a:gd name="connsiteY12" fmla="*/ 2227309 h 2344549"/>
              <a:gd name="connsiteX13" fmla="*/ 2194560 w 2804160"/>
              <a:gd name="connsiteY13" fmla="*/ 2341609 h 2344549"/>
              <a:gd name="connsiteX14" fmla="*/ 53340 w 2804160"/>
              <a:gd name="connsiteY14" fmla="*/ 2318749 h 2344549"/>
              <a:gd name="connsiteX0" fmla="*/ 0 w 2804160"/>
              <a:gd name="connsiteY0" fmla="*/ 307069 h 2344549"/>
              <a:gd name="connsiteX1" fmla="*/ 982980 w 2804160"/>
              <a:gd name="connsiteY1" fmla="*/ 291829 h 2344549"/>
              <a:gd name="connsiteX2" fmla="*/ 1173480 w 2804160"/>
              <a:gd name="connsiteY2" fmla="*/ 177529 h 2344549"/>
              <a:gd name="connsiteX3" fmla="*/ 1272540 w 2804160"/>
              <a:gd name="connsiteY3" fmla="*/ 63229 h 2344549"/>
              <a:gd name="connsiteX4" fmla="*/ 1363980 w 2804160"/>
              <a:gd name="connsiteY4" fmla="*/ 2269 h 2344549"/>
              <a:gd name="connsiteX5" fmla="*/ 2804160 w 2804160"/>
              <a:gd name="connsiteY5" fmla="*/ 17509 h 2344549"/>
              <a:gd name="connsiteX6" fmla="*/ 2156460 w 2804160"/>
              <a:gd name="connsiteY6" fmla="*/ 1198609 h 2344549"/>
              <a:gd name="connsiteX7" fmla="*/ 2125980 w 2804160"/>
              <a:gd name="connsiteY7" fmla="*/ 1381489 h 2344549"/>
              <a:gd name="connsiteX8" fmla="*/ 2194560 w 2804160"/>
              <a:gd name="connsiteY8" fmla="*/ 1556749 h 2344549"/>
              <a:gd name="connsiteX9" fmla="*/ 2354580 w 2804160"/>
              <a:gd name="connsiteY9" fmla="*/ 1693909 h 2344549"/>
              <a:gd name="connsiteX10" fmla="*/ 2506980 w 2804160"/>
              <a:gd name="connsiteY10" fmla="*/ 1914889 h 2344549"/>
              <a:gd name="connsiteX11" fmla="*/ 2506980 w 2804160"/>
              <a:gd name="connsiteY11" fmla="*/ 2082529 h 2344549"/>
              <a:gd name="connsiteX12" fmla="*/ 2423160 w 2804160"/>
              <a:gd name="connsiteY12" fmla="*/ 2227309 h 2344549"/>
              <a:gd name="connsiteX13" fmla="*/ 2194560 w 2804160"/>
              <a:gd name="connsiteY13" fmla="*/ 2341609 h 2344549"/>
              <a:gd name="connsiteX14" fmla="*/ 53340 w 2804160"/>
              <a:gd name="connsiteY14" fmla="*/ 2318749 h 2344549"/>
              <a:gd name="connsiteX0" fmla="*/ 0 w 2804160"/>
              <a:gd name="connsiteY0" fmla="*/ 307069 h 2344549"/>
              <a:gd name="connsiteX1" fmla="*/ 982980 w 2804160"/>
              <a:gd name="connsiteY1" fmla="*/ 291829 h 2344549"/>
              <a:gd name="connsiteX2" fmla="*/ 1173480 w 2804160"/>
              <a:gd name="connsiteY2" fmla="*/ 177529 h 2344549"/>
              <a:gd name="connsiteX3" fmla="*/ 1363980 w 2804160"/>
              <a:gd name="connsiteY3" fmla="*/ 2269 h 2344549"/>
              <a:gd name="connsiteX4" fmla="*/ 2804160 w 2804160"/>
              <a:gd name="connsiteY4" fmla="*/ 17509 h 2344549"/>
              <a:gd name="connsiteX5" fmla="*/ 2156460 w 2804160"/>
              <a:gd name="connsiteY5" fmla="*/ 1198609 h 2344549"/>
              <a:gd name="connsiteX6" fmla="*/ 2125980 w 2804160"/>
              <a:gd name="connsiteY6" fmla="*/ 1381489 h 2344549"/>
              <a:gd name="connsiteX7" fmla="*/ 2194560 w 2804160"/>
              <a:gd name="connsiteY7" fmla="*/ 1556749 h 2344549"/>
              <a:gd name="connsiteX8" fmla="*/ 2354580 w 2804160"/>
              <a:gd name="connsiteY8" fmla="*/ 1693909 h 2344549"/>
              <a:gd name="connsiteX9" fmla="*/ 2506980 w 2804160"/>
              <a:gd name="connsiteY9" fmla="*/ 1914889 h 2344549"/>
              <a:gd name="connsiteX10" fmla="*/ 2506980 w 2804160"/>
              <a:gd name="connsiteY10" fmla="*/ 2082529 h 2344549"/>
              <a:gd name="connsiteX11" fmla="*/ 2423160 w 2804160"/>
              <a:gd name="connsiteY11" fmla="*/ 2227309 h 2344549"/>
              <a:gd name="connsiteX12" fmla="*/ 2194560 w 2804160"/>
              <a:gd name="connsiteY12" fmla="*/ 2341609 h 2344549"/>
              <a:gd name="connsiteX13" fmla="*/ 53340 w 2804160"/>
              <a:gd name="connsiteY13" fmla="*/ 2318749 h 2344549"/>
              <a:gd name="connsiteX0" fmla="*/ 0 w 2804160"/>
              <a:gd name="connsiteY0" fmla="*/ 307069 h 2344549"/>
              <a:gd name="connsiteX1" fmla="*/ 982980 w 2804160"/>
              <a:gd name="connsiteY1" fmla="*/ 291829 h 2344549"/>
              <a:gd name="connsiteX2" fmla="*/ 1173480 w 2804160"/>
              <a:gd name="connsiteY2" fmla="*/ 177529 h 2344549"/>
              <a:gd name="connsiteX3" fmla="*/ 1363980 w 2804160"/>
              <a:gd name="connsiteY3" fmla="*/ 2269 h 2344549"/>
              <a:gd name="connsiteX4" fmla="*/ 2804160 w 2804160"/>
              <a:gd name="connsiteY4" fmla="*/ 17509 h 2344549"/>
              <a:gd name="connsiteX5" fmla="*/ 2156460 w 2804160"/>
              <a:gd name="connsiteY5" fmla="*/ 1198609 h 2344549"/>
              <a:gd name="connsiteX6" fmla="*/ 2125980 w 2804160"/>
              <a:gd name="connsiteY6" fmla="*/ 1381489 h 2344549"/>
              <a:gd name="connsiteX7" fmla="*/ 2194560 w 2804160"/>
              <a:gd name="connsiteY7" fmla="*/ 1556749 h 2344549"/>
              <a:gd name="connsiteX8" fmla="*/ 2354580 w 2804160"/>
              <a:gd name="connsiteY8" fmla="*/ 1693909 h 2344549"/>
              <a:gd name="connsiteX9" fmla="*/ 2506980 w 2804160"/>
              <a:gd name="connsiteY9" fmla="*/ 1914889 h 2344549"/>
              <a:gd name="connsiteX10" fmla="*/ 2506980 w 2804160"/>
              <a:gd name="connsiteY10" fmla="*/ 2082529 h 2344549"/>
              <a:gd name="connsiteX11" fmla="*/ 2423160 w 2804160"/>
              <a:gd name="connsiteY11" fmla="*/ 2227309 h 2344549"/>
              <a:gd name="connsiteX12" fmla="*/ 2194560 w 2804160"/>
              <a:gd name="connsiteY12" fmla="*/ 2341609 h 2344549"/>
              <a:gd name="connsiteX13" fmla="*/ 53340 w 2804160"/>
              <a:gd name="connsiteY13" fmla="*/ 2318749 h 2344549"/>
              <a:gd name="connsiteX0" fmla="*/ 0 w 2804160"/>
              <a:gd name="connsiteY0" fmla="*/ 302985 h 2340465"/>
              <a:gd name="connsiteX1" fmla="*/ 982980 w 2804160"/>
              <a:gd name="connsiteY1" fmla="*/ 287745 h 2340465"/>
              <a:gd name="connsiteX2" fmla="*/ 1173480 w 2804160"/>
              <a:gd name="connsiteY2" fmla="*/ 173445 h 2340465"/>
              <a:gd name="connsiteX3" fmla="*/ 1278255 w 2804160"/>
              <a:gd name="connsiteY3" fmla="*/ 2947 h 2340465"/>
              <a:gd name="connsiteX4" fmla="*/ 2804160 w 2804160"/>
              <a:gd name="connsiteY4" fmla="*/ 13425 h 2340465"/>
              <a:gd name="connsiteX5" fmla="*/ 2156460 w 2804160"/>
              <a:gd name="connsiteY5" fmla="*/ 1194525 h 2340465"/>
              <a:gd name="connsiteX6" fmla="*/ 2125980 w 2804160"/>
              <a:gd name="connsiteY6" fmla="*/ 1377405 h 2340465"/>
              <a:gd name="connsiteX7" fmla="*/ 2194560 w 2804160"/>
              <a:gd name="connsiteY7" fmla="*/ 1552665 h 2340465"/>
              <a:gd name="connsiteX8" fmla="*/ 2354580 w 2804160"/>
              <a:gd name="connsiteY8" fmla="*/ 1689825 h 2340465"/>
              <a:gd name="connsiteX9" fmla="*/ 2506980 w 2804160"/>
              <a:gd name="connsiteY9" fmla="*/ 1910805 h 2340465"/>
              <a:gd name="connsiteX10" fmla="*/ 2506980 w 2804160"/>
              <a:gd name="connsiteY10" fmla="*/ 2078445 h 2340465"/>
              <a:gd name="connsiteX11" fmla="*/ 2423160 w 2804160"/>
              <a:gd name="connsiteY11" fmla="*/ 2223225 h 2340465"/>
              <a:gd name="connsiteX12" fmla="*/ 2194560 w 2804160"/>
              <a:gd name="connsiteY12" fmla="*/ 2337525 h 2340465"/>
              <a:gd name="connsiteX13" fmla="*/ 53340 w 2804160"/>
              <a:gd name="connsiteY13" fmla="*/ 2314665 h 2340465"/>
              <a:gd name="connsiteX0" fmla="*/ 0 w 2804160"/>
              <a:gd name="connsiteY0" fmla="*/ 302985 h 2340465"/>
              <a:gd name="connsiteX1" fmla="*/ 982980 w 2804160"/>
              <a:gd name="connsiteY1" fmla="*/ 287745 h 2340465"/>
              <a:gd name="connsiteX2" fmla="*/ 1173480 w 2804160"/>
              <a:gd name="connsiteY2" fmla="*/ 173445 h 2340465"/>
              <a:gd name="connsiteX3" fmla="*/ 1278255 w 2804160"/>
              <a:gd name="connsiteY3" fmla="*/ 2947 h 2340465"/>
              <a:gd name="connsiteX4" fmla="*/ 2804160 w 2804160"/>
              <a:gd name="connsiteY4" fmla="*/ 13425 h 2340465"/>
              <a:gd name="connsiteX5" fmla="*/ 2156460 w 2804160"/>
              <a:gd name="connsiteY5" fmla="*/ 1194525 h 2340465"/>
              <a:gd name="connsiteX6" fmla="*/ 2125980 w 2804160"/>
              <a:gd name="connsiteY6" fmla="*/ 1377405 h 2340465"/>
              <a:gd name="connsiteX7" fmla="*/ 2194560 w 2804160"/>
              <a:gd name="connsiteY7" fmla="*/ 1552665 h 2340465"/>
              <a:gd name="connsiteX8" fmla="*/ 2354580 w 2804160"/>
              <a:gd name="connsiteY8" fmla="*/ 1689825 h 2340465"/>
              <a:gd name="connsiteX9" fmla="*/ 2506980 w 2804160"/>
              <a:gd name="connsiteY9" fmla="*/ 1910805 h 2340465"/>
              <a:gd name="connsiteX10" fmla="*/ 2506980 w 2804160"/>
              <a:gd name="connsiteY10" fmla="*/ 2078445 h 2340465"/>
              <a:gd name="connsiteX11" fmla="*/ 2423160 w 2804160"/>
              <a:gd name="connsiteY11" fmla="*/ 2223225 h 2340465"/>
              <a:gd name="connsiteX12" fmla="*/ 2194560 w 2804160"/>
              <a:gd name="connsiteY12" fmla="*/ 2337525 h 2340465"/>
              <a:gd name="connsiteX13" fmla="*/ 53340 w 2804160"/>
              <a:gd name="connsiteY13" fmla="*/ 2314665 h 2340465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173480 w 2804160"/>
              <a:gd name="connsiteY2" fmla="*/ 170498 h 2337518"/>
              <a:gd name="connsiteX3" fmla="*/ 1278255 w 2804160"/>
              <a:gd name="connsiteY3" fmla="*/ 0 h 2337518"/>
              <a:gd name="connsiteX4" fmla="*/ 2804160 w 2804160"/>
              <a:gd name="connsiteY4" fmla="*/ 10478 h 2337518"/>
              <a:gd name="connsiteX5" fmla="*/ 2156460 w 2804160"/>
              <a:gd name="connsiteY5" fmla="*/ 1191578 h 2337518"/>
              <a:gd name="connsiteX6" fmla="*/ 2125980 w 2804160"/>
              <a:gd name="connsiteY6" fmla="*/ 1374458 h 2337518"/>
              <a:gd name="connsiteX7" fmla="*/ 2194560 w 2804160"/>
              <a:gd name="connsiteY7" fmla="*/ 1549718 h 2337518"/>
              <a:gd name="connsiteX8" fmla="*/ 2354580 w 2804160"/>
              <a:gd name="connsiteY8" fmla="*/ 1686878 h 2337518"/>
              <a:gd name="connsiteX9" fmla="*/ 2506980 w 2804160"/>
              <a:gd name="connsiteY9" fmla="*/ 1907858 h 2337518"/>
              <a:gd name="connsiteX10" fmla="*/ 2506980 w 2804160"/>
              <a:gd name="connsiteY10" fmla="*/ 2075498 h 2337518"/>
              <a:gd name="connsiteX11" fmla="*/ 2423160 w 2804160"/>
              <a:gd name="connsiteY11" fmla="*/ 2220278 h 2337518"/>
              <a:gd name="connsiteX12" fmla="*/ 2194560 w 2804160"/>
              <a:gd name="connsiteY12" fmla="*/ 2334578 h 2337518"/>
              <a:gd name="connsiteX13" fmla="*/ 53340 w 2804160"/>
              <a:gd name="connsiteY13" fmla="*/ 2311718 h 2337518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173480 w 2804160"/>
              <a:gd name="connsiteY2" fmla="*/ 170498 h 2337518"/>
              <a:gd name="connsiteX3" fmla="*/ 1278255 w 2804160"/>
              <a:gd name="connsiteY3" fmla="*/ 0 h 2337518"/>
              <a:gd name="connsiteX4" fmla="*/ 2804160 w 2804160"/>
              <a:gd name="connsiteY4" fmla="*/ 10478 h 2337518"/>
              <a:gd name="connsiteX5" fmla="*/ 2156460 w 2804160"/>
              <a:gd name="connsiteY5" fmla="*/ 1191578 h 2337518"/>
              <a:gd name="connsiteX6" fmla="*/ 2125980 w 2804160"/>
              <a:gd name="connsiteY6" fmla="*/ 1374458 h 2337518"/>
              <a:gd name="connsiteX7" fmla="*/ 2194560 w 2804160"/>
              <a:gd name="connsiteY7" fmla="*/ 1549718 h 2337518"/>
              <a:gd name="connsiteX8" fmla="*/ 2354580 w 2804160"/>
              <a:gd name="connsiteY8" fmla="*/ 1686878 h 2337518"/>
              <a:gd name="connsiteX9" fmla="*/ 2506980 w 2804160"/>
              <a:gd name="connsiteY9" fmla="*/ 1907858 h 2337518"/>
              <a:gd name="connsiteX10" fmla="*/ 2506980 w 2804160"/>
              <a:gd name="connsiteY10" fmla="*/ 2075498 h 2337518"/>
              <a:gd name="connsiteX11" fmla="*/ 2423160 w 2804160"/>
              <a:gd name="connsiteY11" fmla="*/ 2220278 h 2337518"/>
              <a:gd name="connsiteX12" fmla="*/ 2194560 w 2804160"/>
              <a:gd name="connsiteY12" fmla="*/ 2334578 h 2337518"/>
              <a:gd name="connsiteX13" fmla="*/ 53340 w 2804160"/>
              <a:gd name="connsiteY13" fmla="*/ 2311718 h 2337518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104423 w 2804160"/>
              <a:gd name="connsiteY2" fmla="*/ 244317 h 2337518"/>
              <a:gd name="connsiteX3" fmla="*/ 1278255 w 2804160"/>
              <a:gd name="connsiteY3" fmla="*/ 0 h 2337518"/>
              <a:gd name="connsiteX4" fmla="*/ 2804160 w 2804160"/>
              <a:gd name="connsiteY4" fmla="*/ 10478 h 2337518"/>
              <a:gd name="connsiteX5" fmla="*/ 2156460 w 2804160"/>
              <a:gd name="connsiteY5" fmla="*/ 1191578 h 2337518"/>
              <a:gd name="connsiteX6" fmla="*/ 2125980 w 2804160"/>
              <a:gd name="connsiteY6" fmla="*/ 1374458 h 2337518"/>
              <a:gd name="connsiteX7" fmla="*/ 2194560 w 2804160"/>
              <a:gd name="connsiteY7" fmla="*/ 1549718 h 2337518"/>
              <a:gd name="connsiteX8" fmla="*/ 2354580 w 2804160"/>
              <a:gd name="connsiteY8" fmla="*/ 1686878 h 2337518"/>
              <a:gd name="connsiteX9" fmla="*/ 2506980 w 2804160"/>
              <a:gd name="connsiteY9" fmla="*/ 1907858 h 2337518"/>
              <a:gd name="connsiteX10" fmla="*/ 2506980 w 2804160"/>
              <a:gd name="connsiteY10" fmla="*/ 2075498 h 2337518"/>
              <a:gd name="connsiteX11" fmla="*/ 2423160 w 2804160"/>
              <a:gd name="connsiteY11" fmla="*/ 2220278 h 2337518"/>
              <a:gd name="connsiteX12" fmla="*/ 2194560 w 2804160"/>
              <a:gd name="connsiteY12" fmla="*/ 2334578 h 2337518"/>
              <a:gd name="connsiteX13" fmla="*/ 53340 w 2804160"/>
              <a:gd name="connsiteY13" fmla="*/ 2311718 h 2337518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140141 w 2804160"/>
              <a:gd name="connsiteY2" fmla="*/ 208598 h 2337518"/>
              <a:gd name="connsiteX3" fmla="*/ 1278255 w 2804160"/>
              <a:gd name="connsiteY3" fmla="*/ 0 h 2337518"/>
              <a:gd name="connsiteX4" fmla="*/ 2804160 w 2804160"/>
              <a:gd name="connsiteY4" fmla="*/ 10478 h 2337518"/>
              <a:gd name="connsiteX5" fmla="*/ 2156460 w 2804160"/>
              <a:gd name="connsiteY5" fmla="*/ 1191578 h 2337518"/>
              <a:gd name="connsiteX6" fmla="*/ 2125980 w 2804160"/>
              <a:gd name="connsiteY6" fmla="*/ 1374458 h 2337518"/>
              <a:gd name="connsiteX7" fmla="*/ 2194560 w 2804160"/>
              <a:gd name="connsiteY7" fmla="*/ 1549718 h 2337518"/>
              <a:gd name="connsiteX8" fmla="*/ 2354580 w 2804160"/>
              <a:gd name="connsiteY8" fmla="*/ 1686878 h 2337518"/>
              <a:gd name="connsiteX9" fmla="*/ 2506980 w 2804160"/>
              <a:gd name="connsiteY9" fmla="*/ 1907858 h 2337518"/>
              <a:gd name="connsiteX10" fmla="*/ 2506980 w 2804160"/>
              <a:gd name="connsiteY10" fmla="*/ 2075498 h 2337518"/>
              <a:gd name="connsiteX11" fmla="*/ 2423160 w 2804160"/>
              <a:gd name="connsiteY11" fmla="*/ 2220278 h 2337518"/>
              <a:gd name="connsiteX12" fmla="*/ 2194560 w 2804160"/>
              <a:gd name="connsiteY12" fmla="*/ 2334578 h 2337518"/>
              <a:gd name="connsiteX13" fmla="*/ 53340 w 2804160"/>
              <a:gd name="connsiteY13" fmla="*/ 2311718 h 2337518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140141 w 2804160"/>
              <a:gd name="connsiteY2" fmla="*/ 208598 h 2337518"/>
              <a:gd name="connsiteX3" fmla="*/ 1278255 w 2804160"/>
              <a:gd name="connsiteY3" fmla="*/ 0 h 2337518"/>
              <a:gd name="connsiteX4" fmla="*/ 2804160 w 2804160"/>
              <a:gd name="connsiteY4" fmla="*/ 10478 h 2337518"/>
              <a:gd name="connsiteX5" fmla="*/ 2156460 w 2804160"/>
              <a:gd name="connsiteY5" fmla="*/ 1191578 h 2337518"/>
              <a:gd name="connsiteX6" fmla="*/ 2125980 w 2804160"/>
              <a:gd name="connsiteY6" fmla="*/ 1374458 h 2337518"/>
              <a:gd name="connsiteX7" fmla="*/ 2194560 w 2804160"/>
              <a:gd name="connsiteY7" fmla="*/ 1549718 h 2337518"/>
              <a:gd name="connsiteX8" fmla="*/ 2354580 w 2804160"/>
              <a:gd name="connsiteY8" fmla="*/ 1686878 h 2337518"/>
              <a:gd name="connsiteX9" fmla="*/ 2506980 w 2804160"/>
              <a:gd name="connsiteY9" fmla="*/ 1907858 h 2337518"/>
              <a:gd name="connsiteX10" fmla="*/ 2506980 w 2804160"/>
              <a:gd name="connsiteY10" fmla="*/ 2075498 h 2337518"/>
              <a:gd name="connsiteX11" fmla="*/ 2423160 w 2804160"/>
              <a:gd name="connsiteY11" fmla="*/ 2220278 h 2337518"/>
              <a:gd name="connsiteX12" fmla="*/ 2194560 w 2804160"/>
              <a:gd name="connsiteY12" fmla="*/ 2334578 h 2337518"/>
              <a:gd name="connsiteX13" fmla="*/ 53340 w 2804160"/>
              <a:gd name="connsiteY13" fmla="*/ 2311718 h 2337518"/>
              <a:gd name="connsiteX0" fmla="*/ 0 w 2804160"/>
              <a:gd name="connsiteY0" fmla="*/ 300038 h 2337518"/>
              <a:gd name="connsiteX1" fmla="*/ 982980 w 2804160"/>
              <a:gd name="connsiteY1" fmla="*/ 284798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54418 w 2804160"/>
              <a:gd name="connsiteY1" fmla="*/ 280036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54418 w 2804160"/>
              <a:gd name="connsiteY1" fmla="*/ 280036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54418 w 2804160"/>
              <a:gd name="connsiteY1" fmla="*/ 280036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47275 w 2804160"/>
              <a:gd name="connsiteY1" fmla="*/ 291942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2987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0606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0606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0606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0606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7518"/>
              <a:gd name="connsiteX1" fmla="*/ 1030606 w 2804160"/>
              <a:gd name="connsiteY1" fmla="*/ 294323 h 2337518"/>
              <a:gd name="connsiteX2" fmla="*/ 1278255 w 2804160"/>
              <a:gd name="connsiteY2" fmla="*/ 0 h 2337518"/>
              <a:gd name="connsiteX3" fmla="*/ 2804160 w 2804160"/>
              <a:gd name="connsiteY3" fmla="*/ 10478 h 2337518"/>
              <a:gd name="connsiteX4" fmla="*/ 2156460 w 2804160"/>
              <a:gd name="connsiteY4" fmla="*/ 1191578 h 2337518"/>
              <a:gd name="connsiteX5" fmla="*/ 2125980 w 2804160"/>
              <a:gd name="connsiteY5" fmla="*/ 1374458 h 2337518"/>
              <a:gd name="connsiteX6" fmla="*/ 2194560 w 2804160"/>
              <a:gd name="connsiteY6" fmla="*/ 1549718 h 2337518"/>
              <a:gd name="connsiteX7" fmla="*/ 2354580 w 2804160"/>
              <a:gd name="connsiteY7" fmla="*/ 1686878 h 2337518"/>
              <a:gd name="connsiteX8" fmla="*/ 2506980 w 2804160"/>
              <a:gd name="connsiteY8" fmla="*/ 1907858 h 2337518"/>
              <a:gd name="connsiteX9" fmla="*/ 2506980 w 2804160"/>
              <a:gd name="connsiteY9" fmla="*/ 2075498 h 2337518"/>
              <a:gd name="connsiteX10" fmla="*/ 2423160 w 2804160"/>
              <a:gd name="connsiteY10" fmla="*/ 2220278 h 2337518"/>
              <a:gd name="connsiteX11" fmla="*/ 2194560 w 2804160"/>
              <a:gd name="connsiteY11" fmla="*/ 2334578 h 2337518"/>
              <a:gd name="connsiteX12" fmla="*/ 53340 w 2804160"/>
              <a:gd name="connsiteY12" fmla="*/ 2311718 h 2337518"/>
              <a:gd name="connsiteX0" fmla="*/ 0 w 2804160"/>
              <a:gd name="connsiteY0" fmla="*/ 300038 h 2336180"/>
              <a:gd name="connsiteX1" fmla="*/ 1030606 w 2804160"/>
              <a:gd name="connsiteY1" fmla="*/ 294323 h 2336180"/>
              <a:gd name="connsiteX2" fmla="*/ 1278255 w 2804160"/>
              <a:gd name="connsiteY2" fmla="*/ 0 h 2336180"/>
              <a:gd name="connsiteX3" fmla="*/ 2804160 w 2804160"/>
              <a:gd name="connsiteY3" fmla="*/ 10478 h 2336180"/>
              <a:gd name="connsiteX4" fmla="*/ 2156460 w 2804160"/>
              <a:gd name="connsiteY4" fmla="*/ 1191578 h 2336180"/>
              <a:gd name="connsiteX5" fmla="*/ 2125980 w 2804160"/>
              <a:gd name="connsiteY5" fmla="*/ 1374458 h 2336180"/>
              <a:gd name="connsiteX6" fmla="*/ 2194560 w 2804160"/>
              <a:gd name="connsiteY6" fmla="*/ 1549718 h 2336180"/>
              <a:gd name="connsiteX7" fmla="*/ 2354580 w 2804160"/>
              <a:gd name="connsiteY7" fmla="*/ 1686878 h 2336180"/>
              <a:gd name="connsiteX8" fmla="*/ 2506980 w 2804160"/>
              <a:gd name="connsiteY8" fmla="*/ 1907858 h 2336180"/>
              <a:gd name="connsiteX9" fmla="*/ 2506980 w 2804160"/>
              <a:gd name="connsiteY9" fmla="*/ 2075498 h 2336180"/>
              <a:gd name="connsiteX10" fmla="*/ 2423160 w 2804160"/>
              <a:gd name="connsiteY10" fmla="*/ 2220278 h 2336180"/>
              <a:gd name="connsiteX11" fmla="*/ 2194560 w 2804160"/>
              <a:gd name="connsiteY11" fmla="*/ 2334578 h 2336180"/>
              <a:gd name="connsiteX12" fmla="*/ 53340 w 2804160"/>
              <a:gd name="connsiteY12" fmla="*/ 2311718 h 2336180"/>
              <a:gd name="connsiteX0" fmla="*/ 0 w 2804160"/>
              <a:gd name="connsiteY0" fmla="*/ 300038 h 2336180"/>
              <a:gd name="connsiteX1" fmla="*/ 1030606 w 2804160"/>
              <a:gd name="connsiteY1" fmla="*/ 294323 h 2336180"/>
              <a:gd name="connsiteX2" fmla="*/ 1278255 w 2804160"/>
              <a:gd name="connsiteY2" fmla="*/ 0 h 2336180"/>
              <a:gd name="connsiteX3" fmla="*/ 2804160 w 2804160"/>
              <a:gd name="connsiteY3" fmla="*/ 10478 h 2336180"/>
              <a:gd name="connsiteX4" fmla="*/ 2156460 w 2804160"/>
              <a:gd name="connsiteY4" fmla="*/ 1191578 h 2336180"/>
              <a:gd name="connsiteX5" fmla="*/ 2125980 w 2804160"/>
              <a:gd name="connsiteY5" fmla="*/ 1374458 h 2336180"/>
              <a:gd name="connsiteX6" fmla="*/ 2194560 w 2804160"/>
              <a:gd name="connsiteY6" fmla="*/ 1549718 h 2336180"/>
              <a:gd name="connsiteX7" fmla="*/ 2354580 w 2804160"/>
              <a:gd name="connsiteY7" fmla="*/ 1686878 h 2336180"/>
              <a:gd name="connsiteX8" fmla="*/ 2506980 w 2804160"/>
              <a:gd name="connsiteY8" fmla="*/ 1907858 h 2336180"/>
              <a:gd name="connsiteX9" fmla="*/ 2504599 w 2804160"/>
              <a:gd name="connsiteY9" fmla="*/ 2080260 h 2336180"/>
              <a:gd name="connsiteX10" fmla="*/ 2423160 w 2804160"/>
              <a:gd name="connsiteY10" fmla="*/ 2220278 h 2336180"/>
              <a:gd name="connsiteX11" fmla="*/ 2194560 w 2804160"/>
              <a:gd name="connsiteY11" fmla="*/ 2334578 h 2336180"/>
              <a:gd name="connsiteX12" fmla="*/ 53340 w 2804160"/>
              <a:gd name="connsiteY12" fmla="*/ 2311718 h 233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04160" h="2336180">
                <a:moveTo>
                  <a:pt x="0" y="300038"/>
                </a:moveTo>
                <a:lnTo>
                  <a:pt x="1030606" y="294323"/>
                </a:lnTo>
                <a:cubicBezTo>
                  <a:pt x="1200786" y="203836"/>
                  <a:pt x="1165225" y="164782"/>
                  <a:pt x="1278255" y="0"/>
                </a:cubicBezTo>
                <a:lnTo>
                  <a:pt x="2804160" y="10478"/>
                </a:lnTo>
                <a:cubicBezTo>
                  <a:pt x="2684780" y="232728"/>
                  <a:pt x="2190909" y="1080929"/>
                  <a:pt x="2156460" y="1191578"/>
                </a:cubicBezTo>
                <a:cubicBezTo>
                  <a:pt x="2122011" y="1302227"/>
                  <a:pt x="2119630" y="1314768"/>
                  <a:pt x="2125980" y="1374458"/>
                </a:cubicBezTo>
                <a:cubicBezTo>
                  <a:pt x="2132330" y="1434148"/>
                  <a:pt x="2156460" y="1497648"/>
                  <a:pt x="2194560" y="1549718"/>
                </a:cubicBezTo>
                <a:cubicBezTo>
                  <a:pt x="2232660" y="1601788"/>
                  <a:pt x="2302510" y="1627188"/>
                  <a:pt x="2354580" y="1686878"/>
                </a:cubicBezTo>
                <a:cubicBezTo>
                  <a:pt x="2406650" y="1746568"/>
                  <a:pt x="2481977" y="1842294"/>
                  <a:pt x="2506980" y="1907858"/>
                </a:cubicBezTo>
                <a:cubicBezTo>
                  <a:pt x="2531983" y="1973422"/>
                  <a:pt x="2518569" y="2028190"/>
                  <a:pt x="2504599" y="2080260"/>
                </a:cubicBezTo>
                <a:cubicBezTo>
                  <a:pt x="2490629" y="2132330"/>
                  <a:pt x="2474833" y="2177892"/>
                  <a:pt x="2423160" y="2220278"/>
                </a:cubicBezTo>
                <a:cubicBezTo>
                  <a:pt x="2371487" y="2262664"/>
                  <a:pt x="2325211" y="2324100"/>
                  <a:pt x="2194560" y="2334578"/>
                </a:cubicBezTo>
                <a:cubicBezTo>
                  <a:pt x="1801971" y="2345056"/>
                  <a:pt x="433070" y="2300288"/>
                  <a:pt x="53340" y="231171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693A4E2-C074-194B-7EF2-92C28FA79AA8}"/>
              </a:ext>
            </a:extLst>
          </p:cNvPr>
          <p:cNvCxnSpPr>
            <a:cxnSpLocks/>
          </p:cNvCxnSpPr>
          <p:nvPr/>
        </p:nvCxnSpPr>
        <p:spPr>
          <a:xfrm>
            <a:off x="2565588" y="2124635"/>
            <a:ext cx="5205356" cy="0"/>
          </a:xfrm>
          <a:prstGeom prst="lin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F805C76-E8C9-0491-2AE9-9CCDE5299FD3}"/>
              </a:ext>
            </a:extLst>
          </p:cNvPr>
          <p:cNvCxnSpPr>
            <a:cxnSpLocks/>
          </p:cNvCxnSpPr>
          <p:nvPr/>
        </p:nvCxnSpPr>
        <p:spPr>
          <a:xfrm>
            <a:off x="1973917" y="2877671"/>
            <a:ext cx="5797027" cy="0"/>
          </a:xfrm>
          <a:prstGeom prst="lin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2FE8468-1419-4303-8C99-E4DD89CD8555}"/>
              </a:ext>
            </a:extLst>
          </p:cNvPr>
          <p:cNvCxnSpPr>
            <a:cxnSpLocks/>
          </p:cNvCxnSpPr>
          <p:nvPr/>
        </p:nvCxnSpPr>
        <p:spPr>
          <a:xfrm>
            <a:off x="1911165" y="5074025"/>
            <a:ext cx="5859779" cy="0"/>
          </a:xfrm>
          <a:prstGeom prst="lin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D922321A-E78B-F882-914D-4429CB7E34EF}"/>
              </a:ext>
            </a:extLst>
          </p:cNvPr>
          <p:cNvSpPr/>
          <p:nvPr/>
        </p:nvSpPr>
        <p:spPr>
          <a:xfrm>
            <a:off x="5288378" y="1493352"/>
            <a:ext cx="1864659" cy="3004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Nível de água Projetado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804820D-7698-3F76-B34D-B9B41B67EF1D}"/>
              </a:ext>
            </a:extLst>
          </p:cNvPr>
          <p:cNvSpPr/>
          <p:nvPr/>
        </p:nvSpPr>
        <p:spPr>
          <a:xfrm>
            <a:off x="593625" y="2350930"/>
            <a:ext cx="1478905" cy="3205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Nível de referência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59174D5-4166-D306-BCC3-787C89A7D9B0}"/>
              </a:ext>
            </a:extLst>
          </p:cNvPr>
          <p:cNvSpPr/>
          <p:nvPr/>
        </p:nvSpPr>
        <p:spPr>
          <a:xfrm>
            <a:off x="593625" y="5287962"/>
            <a:ext cx="2572598" cy="3004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Profundidade de Dragagem do Canal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E2797C-733C-C290-FAC6-D5E5882292E3}"/>
              </a:ext>
            </a:extLst>
          </p:cNvPr>
          <p:cNvSpPr/>
          <p:nvPr/>
        </p:nvSpPr>
        <p:spPr>
          <a:xfrm>
            <a:off x="593626" y="4429917"/>
            <a:ext cx="1317540" cy="5723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Profundidade Nominal do Canal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055B388C-3BCD-58C0-8924-D23A48EF8DC2}"/>
              </a:ext>
            </a:extLst>
          </p:cNvPr>
          <p:cNvCxnSpPr>
            <a:cxnSpLocks/>
          </p:cNvCxnSpPr>
          <p:nvPr/>
        </p:nvCxnSpPr>
        <p:spPr>
          <a:xfrm>
            <a:off x="2807633" y="3854123"/>
            <a:ext cx="0" cy="1210937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58C71DC0-9539-C965-6B6C-FEF4167586B5}"/>
              </a:ext>
            </a:extLst>
          </p:cNvPr>
          <p:cNvSpPr/>
          <p:nvPr/>
        </p:nvSpPr>
        <p:spPr>
          <a:xfrm>
            <a:off x="2250289" y="4264392"/>
            <a:ext cx="1114687" cy="4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Folga Abaixo da Quilha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EA4E9E7-0746-8F06-FE00-4CCC8FFFFF6F}"/>
              </a:ext>
            </a:extLst>
          </p:cNvPr>
          <p:cNvSpPr txBox="1"/>
          <p:nvPr/>
        </p:nvSpPr>
        <p:spPr>
          <a:xfrm>
            <a:off x="3968563" y="2179215"/>
            <a:ext cx="3012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Variação de maré durante trânsito e manobra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23F388-E743-3C0A-43F5-22D66989365A}"/>
              </a:ext>
            </a:extLst>
          </p:cNvPr>
          <p:cNvSpPr txBox="1"/>
          <p:nvPr/>
        </p:nvSpPr>
        <p:spPr>
          <a:xfrm>
            <a:off x="3968563" y="2558430"/>
            <a:ext cx="265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Tolerância para condições desfavoráveis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8D79B6C-A31E-C323-54E0-084EDAACD157}"/>
              </a:ext>
            </a:extLst>
          </p:cNvPr>
          <p:cNvSpPr txBox="1"/>
          <p:nvPr/>
        </p:nvSpPr>
        <p:spPr>
          <a:xfrm>
            <a:off x="3625663" y="3222987"/>
            <a:ext cx="2629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Calado estático, incluindo </a:t>
            </a:r>
            <a:r>
              <a:rPr lang="pt-BR" sz="1200" i="1" dirty="0" err="1"/>
              <a:t>trim</a:t>
            </a:r>
            <a:r>
              <a:rPr lang="pt-BR" sz="1200" dirty="0"/>
              <a:t> e banda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019FEE-56AD-9CF8-BB3E-3C64B1B26262}"/>
              </a:ext>
            </a:extLst>
          </p:cNvPr>
          <p:cNvSpPr txBox="1"/>
          <p:nvPr/>
        </p:nvSpPr>
        <p:spPr>
          <a:xfrm>
            <a:off x="3625663" y="3783099"/>
            <a:ext cx="302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Tolerâncias</a:t>
            </a:r>
            <a:r>
              <a:rPr lang="en-US" sz="1200" dirty="0"/>
              <a:t> para </a:t>
            </a:r>
            <a:r>
              <a:rPr lang="pt-BR" sz="1200" dirty="0"/>
              <a:t>incertezas</a:t>
            </a:r>
            <a:r>
              <a:rPr lang="en-US" sz="1200" dirty="0"/>
              <a:t> no </a:t>
            </a:r>
            <a:r>
              <a:rPr lang="pt-BR" sz="1200" dirty="0"/>
              <a:t>calado estático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C85644-EE76-876D-059F-A4D9D5BC3CFD}"/>
              </a:ext>
            </a:extLst>
          </p:cNvPr>
          <p:cNvSpPr txBox="1"/>
          <p:nvPr/>
        </p:nvSpPr>
        <p:spPr>
          <a:xfrm>
            <a:off x="3625663" y="3992632"/>
            <a:ext cx="2236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Alterações na densidade da água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8D014A4-DE83-1E0D-C4D0-472E2DDA42C3}"/>
              </a:ext>
            </a:extLst>
          </p:cNvPr>
          <p:cNvSpPr txBox="1"/>
          <p:nvPr/>
        </p:nvSpPr>
        <p:spPr>
          <a:xfrm>
            <a:off x="3625663" y="4202165"/>
            <a:ext cx="2094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Squat, incluindo </a:t>
            </a:r>
            <a:r>
              <a:rPr lang="pt-BR" sz="1200" i="1" dirty="0" err="1"/>
              <a:t>trim</a:t>
            </a:r>
            <a:r>
              <a:rPr lang="pt-BR" sz="1200" dirty="0"/>
              <a:t> dinâmico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D0CE4B8-BA94-AF3E-8BFD-13D9206688A4}"/>
              </a:ext>
            </a:extLst>
          </p:cNvPr>
          <p:cNvSpPr txBox="1"/>
          <p:nvPr/>
        </p:nvSpPr>
        <p:spPr>
          <a:xfrm>
            <a:off x="3625663" y="4411698"/>
            <a:ext cx="2581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/>
              <a:t>Inclinação devido ao vento e Guinadas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F766993-43F6-085C-8585-479214A87177}"/>
              </a:ext>
            </a:extLst>
          </p:cNvPr>
          <p:cNvSpPr txBox="1"/>
          <p:nvPr/>
        </p:nvSpPr>
        <p:spPr>
          <a:xfrm>
            <a:off x="3625663" y="4621231"/>
            <a:ext cx="2063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/>
              <a:t>Movimento Vertical em ondas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155A4ED-F33F-A19D-16EA-D9B1B4223F90}"/>
              </a:ext>
            </a:extLst>
          </p:cNvPr>
          <p:cNvSpPr txBox="1"/>
          <p:nvPr/>
        </p:nvSpPr>
        <p:spPr>
          <a:xfrm>
            <a:off x="3625663" y="4830764"/>
            <a:ext cx="922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FAQ Líquida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4903923-8621-0492-BF46-70BC471958A5}"/>
              </a:ext>
            </a:extLst>
          </p:cNvPr>
          <p:cNvSpPr txBox="1"/>
          <p:nvPr/>
        </p:nvSpPr>
        <p:spPr>
          <a:xfrm>
            <a:off x="3625663" y="5111738"/>
            <a:ext cx="2865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/>
              <a:t>Tolerância para incertezas na Profundidade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9136278-8D72-E48B-989F-DAF943F77CAA}"/>
              </a:ext>
            </a:extLst>
          </p:cNvPr>
          <p:cNvSpPr txBox="1"/>
          <p:nvPr/>
        </p:nvSpPr>
        <p:spPr>
          <a:xfrm>
            <a:off x="3625663" y="5464163"/>
            <a:ext cx="3387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/>
              <a:t>Tolerância para alteração no fundo entre dragagens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8BA8B2A-91D6-42BA-3FA2-8AE5952416B4}"/>
              </a:ext>
            </a:extLst>
          </p:cNvPr>
          <p:cNvSpPr txBox="1"/>
          <p:nvPr/>
        </p:nvSpPr>
        <p:spPr>
          <a:xfrm>
            <a:off x="3625663" y="5786026"/>
            <a:ext cx="15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Incerteza na dragagem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61CE5A74-CA3D-1074-1088-B4A6FBD0C82C}"/>
              </a:ext>
            </a:extLst>
          </p:cNvPr>
          <p:cNvCxnSpPr>
            <a:cxnSpLocks/>
          </p:cNvCxnSpPr>
          <p:nvPr/>
        </p:nvCxnSpPr>
        <p:spPr>
          <a:xfrm>
            <a:off x="2116903" y="5778875"/>
            <a:ext cx="6598023" cy="0"/>
          </a:xfrm>
          <a:prstGeom prst="line">
            <a:avLst/>
          </a:prstGeom>
          <a:ln w="57150" cmpd="thickThin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6BF057E9-D52C-334C-9DD2-90979A97ED8B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4819600" y="1643575"/>
            <a:ext cx="468779" cy="481060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Angulado 33">
            <a:extLst>
              <a:ext uri="{FF2B5EF4-FFF2-40B4-BE49-F238E27FC236}">
                <a16:creationId xmlns:a16="http://schemas.microsoft.com/office/drawing/2014/main" id="{68967566-E020-AAE0-6656-36EE94249B4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072530" y="2511206"/>
            <a:ext cx="177759" cy="366465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A32A5E88-3F80-CD1A-5F62-73CC97AF6CD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911166" y="4716111"/>
            <a:ext cx="190258" cy="348949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ADF6BA36-9597-4796-4E9B-4DA84EF1028D}"/>
              </a:ext>
            </a:extLst>
          </p:cNvPr>
          <p:cNvCxnSpPr/>
          <p:nvPr/>
        </p:nvCxnSpPr>
        <p:spPr>
          <a:xfrm rot="16200000" flipH="1">
            <a:off x="3151343" y="5447579"/>
            <a:ext cx="318518" cy="299729"/>
          </a:xfrm>
          <a:prstGeom prst="bentConnector3">
            <a:avLst>
              <a:gd name="adj1" fmla="val 2153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D2CB756C-F622-CE5E-85C4-F561E7D7B19B}"/>
              </a:ext>
            </a:extLst>
          </p:cNvPr>
          <p:cNvCxnSpPr/>
          <p:nvPr/>
        </p:nvCxnSpPr>
        <p:spPr>
          <a:xfrm>
            <a:off x="3593915" y="2146807"/>
            <a:ext cx="0" cy="1641106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62CF320C-4C84-4A39-6A0C-2DC534E4F198}"/>
              </a:ext>
            </a:extLst>
          </p:cNvPr>
          <p:cNvCxnSpPr>
            <a:cxnSpLocks/>
          </p:cNvCxnSpPr>
          <p:nvPr/>
        </p:nvCxnSpPr>
        <p:spPr>
          <a:xfrm>
            <a:off x="3531683" y="3816832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: Cantos Diagonais Arredondados 43">
            <a:extLst>
              <a:ext uri="{FF2B5EF4-FFF2-40B4-BE49-F238E27FC236}">
                <a16:creationId xmlns:a16="http://schemas.microsoft.com/office/drawing/2014/main" id="{000018DA-D5C6-5004-064F-0584689CFA86}"/>
              </a:ext>
            </a:extLst>
          </p:cNvPr>
          <p:cNvSpPr/>
          <p:nvPr/>
        </p:nvSpPr>
        <p:spPr>
          <a:xfrm>
            <a:off x="7789993" y="2309247"/>
            <a:ext cx="1440000" cy="4320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FATORES RELATIVOS AO NÍVEL D’ÁGUA</a:t>
            </a:r>
          </a:p>
        </p:txBody>
      </p:sp>
      <p:sp>
        <p:nvSpPr>
          <p:cNvPr id="45" name="Retângulo: Cantos Diagonais Arredondados 44">
            <a:extLst>
              <a:ext uri="{FF2B5EF4-FFF2-40B4-BE49-F238E27FC236}">
                <a16:creationId xmlns:a16="http://schemas.microsoft.com/office/drawing/2014/main" id="{4068AEE4-16A9-A783-B9CA-0D9211B972C5}"/>
              </a:ext>
            </a:extLst>
          </p:cNvPr>
          <p:cNvSpPr/>
          <p:nvPr/>
        </p:nvSpPr>
        <p:spPr>
          <a:xfrm>
            <a:off x="7789993" y="3686048"/>
            <a:ext cx="1440000" cy="4320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FATORES RELATIVOS AO NAVIO</a:t>
            </a:r>
          </a:p>
        </p:txBody>
      </p:sp>
      <p:sp>
        <p:nvSpPr>
          <p:cNvPr id="46" name="Retângulo: Cantos Diagonais Arredondados 45">
            <a:extLst>
              <a:ext uri="{FF2B5EF4-FFF2-40B4-BE49-F238E27FC236}">
                <a16:creationId xmlns:a16="http://schemas.microsoft.com/office/drawing/2014/main" id="{FECC6001-6979-52BF-DCD4-BC6E38392A6A}"/>
              </a:ext>
            </a:extLst>
          </p:cNvPr>
          <p:cNvSpPr/>
          <p:nvPr/>
        </p:nvSpPr>
        <p:spPr>
          <a:xfrm>
            <a:off x="7789993" y="5217097"/>
            <a:ext cx="1440000" cy="4320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/>
              <a:t>FATORES RELATIVOS AO FUNDO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C8666B73-87EF-B3BF-4976-E66BA3307567}"/>
              </a:ext>
            </a:extLst>
          </p:cNvPr>
          <p:cNvCxnSpPr>
            <a:cxnSpLocks/>
          </p:cNvCxnSpPr>
          <p:nvPr/>
        </p:nvCxnSpPr>
        <p:spPr>
          <a:xfrm>
            <a:off x="3531683" y="4026365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8415A598-A6B1-2484-9FFB-90D121C268BC}"/>
              </a:ext>
            </a:extLst>
          </p:cNvPr>
          <p:cNvCxnSpPr>
            <a:cxnSpLocks/>
          </p:cNvCxnSpPr>
          <p:nvPr/>
        </p:nvCxnSpPr>
        <p:spPr>
          <a:xfrm>
            <a:off x="3531683" y="4235898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C9B2AE5E-AD6B-7F9F-D704-5A0C37B8DB5B}"/>
              </a:ext>
            </a:extLst>
          </p:cNvPr>
          <p:cNvCxnSpPr>
            <a:cxnSpLocks/>
          </p:cNvCxnSpPr>
          <p:nvPr/>
        </p:nvCxnSpPr>
        <p:spPr>
          <a:xfrm>
            <a:off x="3531683" y="4445431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D097BA9-6059-AE36-9945-428A89F3A14D}"/>
              </a:ext>
            </a:extLst>
          </p:cNvPr>
          <p:cNvCxnSpPr>
            <a:cxnSpLocks/>
          </p:cNvCxnSpPr>
          <p:nvPr/>
        </p:nvCxnSpPr>
        <p:spPr>
          <a:xfrm>
            <a:off x="3531683" y="4654964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36F754B1-B4B5-87B2-CDF5-536DD6923A6B}"/>
              </a:ext>
            </a:extLst>
          </p:cNvPr>
          <p:cNvCxnSpPr>
            <a:cxnSpLocks/>
          </p:cNvCxnSpPr>
          <p:nvPr/>
        </p:nvCxnSpPr>
        <p:spPr>
          <a:xfrm>
            <a:off x="3531683" y="4864497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42E3280B-B1D2-4917-E8CB-E8A7329AD523}"/>
              </a:ext>
            </a:extLst>
          </p:cNvPr>
          <p:cNvCxnSpPr>
            <a:cxnSpLocks/>
          </p:cNvCxnSpPr>
          <p:nvPr/>
        </p:nvCxnSpPr>
        <p:spPr>
          <a:xfrm>
            <a:off x="3740606" y="2501154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496C6154-BED6-E973-B383-E2C3A9746890}"/>
              </a:ext>
            </a:extLst>
          </p:cNvPr>
          <p:cNvCxnSpPr>
            <a:cxnSpLocks/>
          </p:cNvCxnSpPr>
          <p:nvPr/>
        </p:nvCxnSpPr>
        <p:spPr>
          <a:xfrm>
            <a:off x="3868235" y="2152503"/>
            <a:ext cx="0" cy="320783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F05678EE-4E7A-C052-8FF5-6380D2937623}"/>
              </a:ext>
            </a:extLst>
          </p:cNvPr>
          <p:cNvCxnSpPr>
            <a:cxnSpLocks/>
          </p:cNvCxnSpPr>
          <p:nvPr/>
        </p:nvCxnSpPr>
        <p:spPr>
          <a:xfrm>
            <a:off x="3868235" y="2529022"/>
            <a:ext cx="0" cy="320783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7BE5A7D1-84F1-04FA-8318-A0B1514A0A5E}"/>
              </a:ext>
            </a:extLst>
          </p:cNvPr>
          <p:cNvCxnSpPr>
            <a:cxnSpLocks/>
          </p:cNvCxnSpPr>
          <p:nvPr/>
        </p:nvCxnSpPr>
        <p:spPr>
          <a:xfrm>
            <a:off x="3595896" y="3830350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50663D02-7123-67ED-82FF-F2A2FB975CAD}"/>
              </a:ext>
            </a:extLst>
          </p:cNvPr>
          <p:cNvCxnSpPr>
            <a:cxnSpLocks/>
          </p:cNvCxnSpPr>
          <p:nvPr/>
        </p:nvCxnSpPr>
        <p:spPr>
          <a:xfrm>
            <a:off x="3595896" y="4040133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9E9D9218-647A-559E-F62E-1228BBC1F9A4}"/>
              </a:ext>
            </a:extLst>
          </p:cNvPr>
          <p:cNvCxnSpPr>
            <a:cxnSpLocks/>
          </p:cNvCxnSpPr>
          <p:nvPr/>
        </p:nvCxnSpPr>
        <p:spPr>
          <a:xfrm>
            <a:off x="3595896" y="4249916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384A94FA-F2E4-9DF8-C379-ACF9778105B9}"/>
              </a:ext>
            </a:extLst>
          </p:cNvPr>
          <p:cNvCxnSpPr>
            <a:cxnSpLocks/>
          </p:cNvCxnSpPr>
          <p:nvPr/>
        </p:nvCxnSpPr>
        <p:spPr>
          <a:xfrm>
            <a:off x="3595896" y="4459699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Conector de Seta Reta 65">
            <a:extLst>
              <a:ext uri="{FF2B5EF4-FFF2-40B4-BE49-F238E27FC236}">
                <a16:creationId xmlns:a16="http://schemas.microsoft.com/office/drawing/2014/main" id="{A3F57D90-2412-FF7E-C01C-B5DDE89BC49D}"/>
              </a:ext>
            </a:extLst>
          </p:cNvPr>
          <p:cNvCxnSpPr>
            <a:cxnSpLocks/>
          </p:cNvCxnSpPr>
          <p:nvPr/>
        </p:nvCxnSpPr>
        <p:spPr>
          <a:xfrm>
            <a:off x="3595896" y="4669482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9ED36A15-F97F-E79B-73D4-ED59D00A6532}"/>
              </a:ext>
            </a:extLst>
          </p:cNvPr>
          <p:cNvCxnSpPr>
            <a:cxnSpLocks/>
          </p:cNvCxnSpPr>
          <p:nvPr/>
        </p:nvCxnSpPr>
        <p:spPr>
          <a:xfrm>
            <a:off x="3595896" y="4879263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A321E62-27C7-D1BD-3952-7D8D92D3BD9A}"/>
              </a:ext>
            </a:extLst>
          </p:cNvPr>
          <p:cNvCxnSpPr>
            <a:cxnSpLocks/>
          </p:cNvCxnSpPr>
          <p:nvPr/>
        </p:nvCxnSpPr>
        <p:spPr>
          <a:xfrm>
            <a:off x="7606781" y="5107763"/>
            <a:ext cx="0" cy="641419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7F34F3C1-61AA-BF07-1BB1-9AFE3C1E4DE7}"/>
              </a:ext>
            </a:extLst>
          </p:cNvPr>
          <p:cNvCxnSpPr>
            <a:cxnSpLocks/>
          </p:cNvCxnSpPr>
          <p:nvPr/>
        </p:nvCxnSpPr>
        <p:spPr>
          <a:xfrm>
            <a:off x="7606781" y="2159560"/>
            <a:ext cx="0" cy="684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68121904-FBF0-A311-E0C3-D569FEBBF0C9}"/>
              </a:ext>
            </a:extLst>
          </p:cNvPr>
          <p:cNvCxnSpPr>
            <a:cxnSpLocks/>
          </p:cNvCxnSpPr>
          <p:nvPr/>
        </p:nvCxnSpPr>
        <p:spPr>
          <a:xfrm>
            <a:off x="3531681" y="5426450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id="{C1B4F079-577F-71D1-F609-F9B5D817FEE9}"/>
              </a:ext>
            </a:extLst>
          </p:cNvPr>
          <p:cNvCxnSpPr>
            <a:cxnSpLocks/>
          </p:cNvCxnSpPr>
          <p:nvPr/>
        </p:nvCxnSpPr>
        <p:spPr>
          <a:xfrm flipV="1">
            <a:off x="3595894" y="5112400"/>
            <a:ext cx="0" cy="288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Conector de Seta Reta 77">
            <a:extLst>
              <a:ext uri="{FF2B5EF4-FFF2-40B4-BE49-F238E27FC236}">
                <a16:creationId xmlns:a16="http://schemas.microsoft.com/office/drawing/2014/main" id="{648C7140-1917-01EF-D570-1810057C9EE6}"/>
              </a:ext>
            </a:extLst>
          </p:cNvPr>
          <p:cNvCxnSpPr>
            <a:cxnSpLocks/>
          </p:cNvCxnSpPr>
          <p:nvPr/>
        </p:nvCxnSpPr>
        <p:spPr>
          <a:xfrm>
            <a:off x="3595894" y="5446011"/>
            <a:ext cx="0" cy="288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2" name="Imagem 8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28CB632-CFDD-7102-06D9-FABF63D4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843" y="2242132"/>
            <a:ext cx="1923589" cy="2710136"/>
          </a:xfrm>
          <a:prstGeom prst="rect">
            <a:avLst/>
          </a:prstGeom>
        </p:spPr>
      </p:pic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1D6D294C-4451-FDC7-8D99-4CC87A28BE00}"/>
              </a:ext>
            </a:extLst>
          </p:cNvPr>
          <p:cNvCxnSpPr>
            <a:cxnSpLocks/>
          </p:cNvCxnSpPr>
          <p:nvPr/>
        </p:nvCxnSpPr>
        <p:spPr>
          <a:xfrm>
            <a:off x="3548266" y="6051821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8FD8E8C7-4E51-A4C8-19FB-B925944A460D}"/>
              </a:ext>
            </a:extLst>
          </p:cNvPr>
          <p:cNvCxnSpPr>
            <a:cxnSpLocks/>
          </p:cNvCxnSpPr>
          <p:nvPr/>
        </p:nvCxnSpPr>
        <p:spPr>
          <a:xfrm flipV="1">
            <a:off x="3595894" y="5836300"/>
            <a:ext cx="0" cy="1800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sm" len="sm"/>
            <a:tailEnd type="arrow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Seta: para a Direita 85">
            <a:extLst>
              <a:ext uri="{FF2B5EF4-FFF2-40B4-BE49-F238E27FC236}">
                <a16:creationId xmlns:a16="http://schemas.microsoft.com/office/drawing/2014/main" id="{3F53418D-2C0B-E06E-C6A2-A51706BEBD43}"/>
              </a:ext>
            </a:extLst>
          </p:cNvPr>
          <p:cNvSpPr/>
          <p:nvPr/>
        </p:nvSpPr>
        <p:spPr>
          <a:xfrm rot="6999219">
            <a:off x="9121918" y="3045434"/>
            <a:ext cx="481521" cy="4972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1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54C519-6F0E-E489-C847-0F3C1E14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Vertical Detalhado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9AD10B-6C8D-DEB7-3243-CE994284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Fator 1: Movimento devido às ondas</a:t>
            </a:r>
          </a:p>
        </p:txBody>
      </p:sp>
      <p:pic>
        <p:nvPicPr>
          <p:cNvPr id="4" name="folga_sob_quilha_ondas" descr="Texto&#10;&#10;Descrição gerada automaticamente">
            <a:hlinkClick r:id="" action="ppaction://media"/>
            <a:extLst>
              <a:ext uri="{FF2B5EF4-FFF2-40B4-BE49-F238E27FC236}">
                <a16:creationId xmlns:a16="http://schemas.microsoft.com/office/drawing/2014/main" id="{94E10822-EFE4-06DB-9A0A-9643735E4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719344"/>
            <a:ext cx="7225748" cy="5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02363-005F-4389-9890-DEACAFD2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AFD741-F3B5-22FA-E486-75C9E19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77" y="1724025"/>
            <a:ext cx="10856523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pt-BR" dirty="0"/>
              <a:t>Fator 1: movimento em ondas</a:t>
            </a:r>
          </a:p>
          <a:p>
            <a:pPr lvl="1">
              <a:lnSpc>
                <a:spcPct val="114000"/>
              </a:lnSpc>
            </a:pPr>
            <a:r>
              <a:rPr lang="pt-BR" dirty="0"/>
              <a:t>Aspectos importantes</a:t>
            </a:r>
          </a:p>
          <a:p>
            <a:pPr lvl="2">
              <a:lnSpc>
                <a:spcPct val="114000"/>
              </a:lnSpc>
            </a:pPr>
            <a:r>
              <a:rPr lang="pt-BR" dirty="0"/>
              <a:t>Velocidade de avanço</a:t>
            </a:r>
          </a:p>
          <a:p>
            <a:pPr lvl="2">
              <a:lnSpc>
                <a:spcPct val="114000"/>
              </a:lnSpc>
            </a:pPr>
            <a:r>
              <a:rPr lang="pt-BR" dirty="0"/>
              <a:t>Ângulo de incidência</a:t>
            </a:r>
          </a:p>
          <a:p>
            <a:pPr lvl="2">
              <a:lnSpc>
                <a:spcPct val="114000"/>
              </a:lnSpc>
            </a:pPr>
            <a:r>
              <a:rPr lang="pt-BR" dirty="0"/>
              <a:t>Tempo de exposição às ondas</a:t>
            </a:r>
          </a:p>
          <a:p>
            <a:pPr lvl="2">
              <a:lnSpc>
                <a:spcPct val="114000"/>
              </a:lnSpc>
            </a:pPr>
            <a:r>
              <a:rPr lang="pt-BR" dirty="0"/>
              <a:t>Consideração de águas rasas</a:t>
            </a:r>
          </a:p>
          <a:p>
            <a:pPr lvl="2">
              <a:lnSpc>
                <a:spcPct val="114000"/>
              </a:lnSpc>
            </a:pPr>
            <a:r>
              <a:rPr lang="pt-BR" dirty="0"/>
              <a:t>Modelagem computacional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AB826DA-42EF-6DFF-4A87-7F59D09415AC}"/>
              </a:ext>
            </a:extLst>
          </p:cNvPr>
          <p:cNvGrpSpPr/>
          <p:nvPr/>
        </p:nvGrpSpPr>
        <p:grpSpPr>
          <a:xfrm>
            <a:off x="4454281" y="2182095"/>
            <a:ext cx="7240442" cy="2991322"/>
            <a:chOff x="4458602" y="2174675"/>
            <a:chExt cx="7240442" cy="299132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97DFEC7-DD6E-D411-239A-05B3F5A46A7E}"/>
                </a:ext>
              </a:extLst>
            </p:cNvPr>
            <p:cNvGrpSpPr/>
            <p:nvPr/>
          </p:nvGrpSpPr>
          <p:grpSpPr>
            <a:xfrm>
              <a:off x="6188713" y="2174675"/>
              <a:ext cx="5510331" cy="2991322"/>
              <a:chOff x="6188713" y="2174675"/>
              <a:chExt cx="5510331" cy="2991322"/>
            </a:xfrm>
          </p:grpSpPr>
          <p:pic>
            <p:nvPicPr>
              <p:cNvPr id="1026" name="Picture 2" descr="Figure 3: Moving into the waves increases the perceived frequency.">
                <a:extLst>
                  <a:ext uri="{FF2B5EF4-FFF2-40B4-BE49-F238E27FC236}">
                    <a16:creationId xmlns:a16="http://schemas.microsoft.com/office/drawing/2014/main" id="{3F2B97F8-38C0-0C24-EB87-EE0394CB09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713" y="2174675"/>
                <a:ext cx="5510331" cy="1495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Figure 4: Running from the waves reduces the perceived frequency.">
                <a:extLst>
                  <a:ext uri="{FF2B5EF4-FFF2-40B4-BE49-F238E27FC236}">
                    <a16:creationId xmlns:a16="http://schemas.microsoft.com/office/drawing/2014/main" id="{4DE8C727-FCBB-7B2C-67DB-F7D5EF686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713" y="3670336"/>
                <a:ext cx="5510331" cy="1495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Seta: para a Direita 12">
              <a:extLst>
                <a:ext uri="{FF2B5EF4-FFF2-40B4-BE49-F238E27FC236}">
                  <a16:creationId xmlns:a16="http://schemas.microsoft.com/office/drawing/2014/main" id="{9352FDFA-D2AE-3764-E141-4A1E67191B9E}"/>
                </a:ext>
              </a:extLst>
            </p:cNvPr>
            <p:cNvSpPr/>
            <p:nvPr/>
          </p:nvSpPr>
          <p:spPr>
            <a:xfrm>
              <a:off x="4458602" y="2856126"/>
              <a:ext cx="1402003" cy="306101"/>
            </a:xfrm>
            <a:prstGeom prst="rightArrow">
              <a:avLst>
                <a:gd name="adj1" fmla="val 37553"/>
                <a:gd name="adj2" fmla="val 4170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1806E0A-D343-2E47-746A-F41DE1720973}"/>
              </a:ext>
            </a:extLst>
          </p:cNvPr>
          <p:cNvGrpSpPr/>
          <p:nvPr/>
        </p:nvGrpSpPr>
        <p:grpSpPr>
          <a:xfrm>
            <a:off x="4454282" y="1358670"/>
            <a:ext cx="7557299" cy="4797719"/>
            <a:chOff x="4454282" y="1355357"/>
            <a:chExt cx="7557299" cy="4797719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6E3EE57-2681-0931-30EA-05987EFD0508}"/>
                </a:ext>
              </a:extLst>
            </p:cNvPr>
            <p:cNvGrpSpPr/>
            <p:nvPr/>
          </p:nvGrpSpPr>
          <p:grpSpPr>
            <a:xfrm>
              <a:off x="6321389" y="1355357"/>
              <a:ext cx="5690192" cy="4797719"/>
              <a:chOff x="6197600" y="-832821"/>
              <a:chExt cx="5690192" cy="4797719"/>
            </a:xfrm>
          </p:grpSpPr>
          <p:pic>
            <p:nvPicPr>
              <p:cNvPr id="10" name="Espaço Reservado para Conteúdo 12">
                <a:extLst>
                  <a:ext uri="{FF2B5EF4-FFF2-40B4-BE49-F238E27FC236}">
                    <a16:creationId xmlns:a16="http://schemas.microsoft.com/office/drawing/2014/main" id="{3BEB56B2-071D-43F6-419F-16D582C35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 bwMode="auto">
              <a:xfrm>
                <a:off x="6197600" y="219983"/>
                <a:ext cx="5690192" cy="3744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AF07225C-8E79-4639-9B38-5ADC7C70D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762" y="-832821"/>
                <a:ext cx="2613025" cy="10036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Seta: para a Direita 14">
              <a:extLst>
                <a:ext uri="{FF2B5EF4-FFF2-40B4-BE49-F238E27FC236}">
                  <a16:creationId xmlns:a16="http://schemas.microsoft.com/office/drawing/2014/main" id="{3C1FC1FE-72AA-9238-07F6-C044146EAF43}"/>
                </a:ext>
              </a:extLst>
            </p:cNvPr>
            <p:cNvSpPr/>
            <p:nvPr/>
          </p:nvSpPr>
          <p:spPr>
            <a:xfrm>
              <a:off x="4454282" y="3261604"/>
              <a:ext cx="1402003" cy="306101"/>
            </a:xfrm>
            <a:prstGeom prst="rightArrow">
              <a:avLst>
                <a:gd name="adj1" fmla="val 37553"/>
                <a:gd name="adj2" fmla="val 4170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14CB1FF-5FFD-01A7-909A-EDF05FB4B485}"/>
              </a:ext>
            </a:extLst>
          </p:cNvPr>
          <p:cNvGrpSpPr/>
          <p:nvPr/>
        </p:nvGrpSpPr>
        <p:grpSpPr>
          <a:xfrm>
            <a:off x="4973259" y="2174675"/>
            <a:ext cx="6071219" cy="2991322"/>
            <a:chOff x="4973259" y="2174675"/>
            <a:chExt cx="6071219" cy="299132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CC0F224-C3DB-0CC2-8639-7066A345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6048" y="2174675"/>
              <a:ext cx="3988430" cy="2991322"/>
            </a:xfrm>
            <a:prstGeom prst="rect">
              <a:avLst/>
            </a:prstGeom>
          </p:spPr>
        </p:pic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11F04DA3-19A7-3F60-1FE4-437AC53F751C}"/>
                </a:ext>
              </a:extLst>
            </p:cNvPr>
            <p:cNvSpPr/>
            <p:nvPr/>
          </p:nvSpPr>
          <p:spPr>
            <a:xfrm>
              <a:off x="4973259" y="3653993"/>
              <a:ext cx="879912" cy="306101"/>
            </a:xfrm>
            <a:prstGeom prst="rightArrow">
              <a:avLst>
                <a:gd name="adj1" fmla="val 37553"/>
                <a:gd name="adj2" fmla="val 4170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7E9C1B4-00C0-13C4-D4E4-2961362DCA20}"/>
              </a:ext>
            </a:extLst>
          </p:cNvPr>
          <p:cNvGrpSpPr/>
          <p:nvPr/>
        </p:nvGrpSpPr>
        <p:grpSpPr>
          <a:xfrm>
            <a:off x="4984116" y="1251973"/>
            <a:ext cx="6875411" cy="5179182"/>
            <a:chOff x="-1692456" y="4154842"/>
            <a:chExt cx="6875411" cy="5179182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F6D67A59-BBE1-3A5C-BA36-351C8B97C4EF}"/>
                </a:ext>
              </a:extLst>
            </p:cNvPr>
            <p:cNvGrpSpPr/>
            <p:nvPr/>
          </p:nvGrpSpPr>
          <p:grpSpPr>
            <a:xfrm>
              <a:off x="63240" y="4154842"/>
              <a:ext cx="5119715" cy="5179182"/>
              <a:chOff x="6695227" y="1082701"/>
              <a:chExt cx="5119715" cy="5179182"/>
            </a:xfrm>
          </p:grpSpPr>
          <p:pic>
            <p:nvPicPr>
              <p:cNvPr id="1030" name="Picture 6" descr="Deep Water Waves">
                <a:extLst>
                  <a:ext uri="{FF2B5EF4-FFF2-40B4-BE49-F238E27FC236}">
                    <a16:creationId xmlns:a16="http://schemas.microsoft.com/office/drawing/2014/main" id="{D5019956-8C1A-F1A5-8683-4CE73FB49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5227" y="3908681"/>
                <a:ext cx="5119715" cy="2353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Deep Water Waves">
                <a:extLst>
                  <a:ext uri="{FF2B5EF4-FFF2-40B4-BE49-F238E27FC236}">
                    <a16:creationId xmlns:a16="http://schemas.microsoft.com/office/drawing/2014/main" id="{6BFB7336-0D0E-8F8B-DBFF-39B3FAD94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1702" y="1082701"/>
                <a:ext cx="3889655" cy="2918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E555127-F43C-44AE-CA79-EAE34FDE8531}"/>
                  </a:ext>
                </a:extLst>
              </p:cNvPr>
              <p:cNvSpPr txBox="1"/>
              <p:nvPr/>
            </p:nvSpPr>
            <p:spPr>
              <a:xfrm>
                <a:off x="8553128" y="4972342"/>
                <a:ext cx="2877671" cy="86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pt-BR" sz="1200" dirty="0"/>
                  <a:t>Os orbitais das ondas de águas rasas tornam-se menores e mais planos com a profundidade, até ficarem essencialmente planos no fundo do oceano.</a:t>
                </a:r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B37ABEA6-C3F5-582E-02F4-4BEDE977421C}"/>
                  </a:ext>
                </a:extLst>
              </p:cNvPr>
              <p:cNvSpPr txBox="1"/>
              <p:nvPr/>
            </p:nvSpPr>
            <p:spPr>
              <a:xfrm>
                <a:off x="8870761" y="1986388"/>
                <a:ext cx="984440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pt-BR" sz="1000" dirty="0"/>
                  <a:t>Os orbitais das ondas de águas profundas são circulares.</a:t>
                </a:r>
              </a:p>
            </p:txBody>
          </p:sp>
        </p:grp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8EC853D6-8019-1D04-B6E3-DF8D470B8B82}"/>
                </a:ext>
              </a:extLst>
            </p:cNvPr>
            <p:cNvSpPr/>
            <p:nvPr/>
          </p:nvSpPr>
          <p:spPr>
            <a:xfrm>
              <a:off x="-1692456" y="7007071"/>
              <a:ext cx="879912" cy="306101"/>
            </a:xfrm>
            <a:prstGeom prst="rightArrow">
              <a:avLst>
                <a:gd name="adj1" fmla="val 37553"/>
                <a:gd name="adj2" fmla="val 4170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061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60A51-F441-86FB-9668-38EAD02A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C7866C-327A-0619-2FC0-F8293387C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331"/>
            <a:ext cx="5153329" cy="4690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Fator 2: Squat</a:t>
            </a:r>
          </a:p>
          <a:p>
            <a:r>
              <a:rPr lang="pt-BR" sz="2400" dirty="0"/>
              <a:t>Aspectos importantes</a:t>
            </a:r>
          </a:p>
          <a:p>
            <a:pPr lvl="1"/>
            <a:r>
              <a:rPr lang="pt-BR" sz="2000" dirty="0"/>
              <a:t>Geometria do Canal</a:t>
            </a:r>
          </a:p>
          <a:p>
            <a:pPr lvl="1"/>
            <a:r>
              <a:rPr lang="pt-BR" sz="2000" dirty="0"/>
              <a:t>Velocidade da embarcação em relação ao fluido</a:t>
            </a:r>
          </a:p>
          <a:p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1D7469-4D7A-9FBE-32D8-5BDF1190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1"/>
          <a:stretch/>
        </p:blipFill>
        <p:spPr>
          <a:xfrm>
            <a:off x="6550875" y="1279611"/>
            <a:ext cx="5202146" cy="2868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0B90769B-03FA-09DD-F587-159DE38A9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73"/>
          <a:stretch/>
        </p:blipFill>
        <p:spPr>
          <a:xfrm>
            <a:off x="6550875" y="4628120"/>
            <a:ext cx="5103524" cy="15397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6E3152A-4489-ACB8-DA45-4F074F4C1E4F}"/>
              </a:ext>
            </a:extLst>
          </p:cNvPr>
          <p:cNvSpPr txBox="1"/>
          <p:nvPr/>
        </p:nvSpPr>
        <p:spPr>
          <a:xfrm>
            <a:off x="7395156" y="4337115"/>
            <a:ext cx="354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Idealização da geometria dos canais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0C9653E-F187-73C9-5F6E-8A3493DAAFB3}"/>
              </a:ext>
            </a:extLst>
          </p:cNvPr>
          <p:cNvSpPr txBox="1"/>
          <p:nvPr/>
        </p:nvSpPr>
        <p:spPr>
          <a:xfrm>
            <a:off x="10225803" y="607536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PIANC (2014)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C2C1B4F-C0A5-7F46-5166-EC49F24D0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56" y="3419362"/>
            <a:ext cx="4069160" cy="29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7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8CDE52-4E03-B251-E646-6D75CF36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Vertical Detalhado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5B58A3-55BB-9857-6FDE-EAC011B8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818"/>
            <a:ext cx="10515600" cy="465854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Fator 3: Adernamento devido ao vento</a:t>
            </a:r>
          </a:p>
          <a:p>
            <a:r>
              <a:rPr lang="pt-BR" dirty="0"/>
              <a:t>Aspectos importantes:</a:t>
            </a:r>
          </a:p>
          <a:p>
            <a:pPr lvl="1"/>
            <a:r>
              <a:rPr lang="pt-BR" dirty="0"/>
              <a:t>Vento máximo operacional</a:t>
            </a:r>
          </a:p>
          <a:p>
            <a:pPr lvl="1"/>
            <a:r>
              <a:rPr lang="pt-BR" dirty="0"/>
              <a:t>Incidência de través (pior situação)</a:t>
            </a:r>
          </a:p>
          <a:p>
            <a:pPr lvl="1"/>
            <a:r>
              <a:rPr lang="pt-BR" dirty="0"/>
              <a:t>Área </a:t>
            </a:r>
            <a:r>
              <a:rPr lang="pt-BR" dirty="0" err="1"/>
              <a:t>vélica</a:t>
            </a:r>
            <a:r>
              <a:rPr lang="pt-BR" dirty="0"/>
              <a:t> e centro de pressão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EF49FF-208B-FD15-29F0-C6B915111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6713"/>
          <a:stretch/>
        </p:blipFill>
        <p:spPr bwMode="auto">
          <a:xfrm>
            <a:off x="1653735" y="3705188"/>
            <a:ext cx="3371874" cy="272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DCCDAE-3244-B62D-6F40-D56C00D3BC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04" y="4223896"/>
            <a:ext cx="6120765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Gráfico, Gráfico de linhas&#10;&#10;Descrição gerada automaticamente">
            <a:extLst>
              <a:ext uri="{FF2B5EF4-FFF2-40B4-BE49-F238E27FC236}">
                <a16:creationId xmlns:a16="http://schemas.microsoft.com/office/drawing/2014/main" id="{5A165DFD-DA64-81B0-B8F7-31B72E4AD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07" y="1449926"/>
            <a:ext cx="3140736" cy="24388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850C84D-F880-AB6F-10C2-C076E2D188E8}"/>
              </a:ext>
            </a:extLst>
          </p:cNvPr>
          <p:cNvCxnSpPr/>
          <p:nvPr/>
        </p:nvCxnSpPr>
        <p:spPr>
          <a:xfrm flipV="1">
            <a:off x="9224387" y="2029767"/>
            <a:ext cx="0" cy="73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8C4F9B-113A-34FB-AF0D-4292FA308F9D}"/>
              </a:ext>
            </a:extLst>
          </p:cNvPr>
          <p:cNvSpPr txBox="1"/>
          <p:nvPr/>
        </p:nvSpPr>
        <p:spPr>
          <a:xfrm>
            <a:off x="8848931" y="2794784"/>
            <a:ext cx="75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través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F4B39C99-3EA2-FBDC-2209-2B90B79FA09D}"/>
                  </a:ext>
                </a:extLst>
              </p:cNvPr>
              <p:cNvSpPr txBox="1"/>
              <p:nvPr/>
            </p:nvSpPr>
            <p:spPr>
              <a:xfrm>
                <a:off x="96986" y="5428118"/>
                <a:ext cx="2921557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F4B39C99-3EA2-FBDC-2209-2B90B79FA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6" y="5428118"/>
                <a:ext cx="2921557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1314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1008</Words>
  <Application>Microsoft Office PowerPoint</Application>
  <PresentationFormat>Widescreen</PresentationFormat>
  <Paragraphs>187</Paragraphs>
  <Slides>26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Projeto vertical detalhado de canais de acesso portuários e avaliação dos berços de atracação</vt:lpstr>
      <vt:lpstr>Tópicos</vt:lpstr>
      <vt:lpstr>Projeto Vertical Detalhado</vt:lpstr>
      <vt:lpstr>Projeto Vertical Detalhado</vt:lpstr>
      <vt:lpstr>Projeto Vertical Detalhado</vt:lpstr>
      <vt:lpstr>Projeto Vertical Detalhado</vt:lpstr>
      <vt:lpstr>Projeto Vertical Detalhado</vt:lpstr>
      <vt:lpstr>Projeto Vertical Detalhado</vt:lpstr>
      <vt:lpstr>Projeto Vertical Detalhado</vt:lpstr>
      <vt:lpstr>Projeto Vertical Detalhado</vt:lpstr>
      <vt:lpstr>Projeto Vertical Detalhado</vt:lpstr>
      <vt:lpstr>Exemplo de Avaliação (Porto de Santos)</vt:lpstr>
      <vt:lpstr>Exemplo de Avaliação (Porto de Santos)</vt:lpstr>
      <vt:lpstr>Exemplo de Avaliação (Porto de Santos)</vt:lpstr>
      <vt:lpstr>Exemplo de Avaliação (Porto de Santos)</vt:lpstr>
      <vt:lpstr>Avaliação dos Berços de Atracação</vt:lpstr>
      <vt:lpstr>Avaliação de Berços Existentes</vt:lpstr>
      <vt:lpstr>Avaliação de Berços Existentes</vt:lpstr>
      <vt:lpstr>Avaliação de Berços Existentes</vt:lpstr>
      <vt:lpstr>Avaliação de Berços Existentes</vt:lpstr>
      <vt:lpstr>Avaliação de Berços existentes</vt:lpstr>
      <vt:lpstr>Layout de novos berços</vt:lpstr>
      <vt:lpstr>Layout de novos berços</vt:lpstr>
      <vt:lpstr>Layout de novos berços</vt:lpstr>
      <vt:lpstr>Layout de novos berços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Daniel Prata Vieira</cp:lastModifiedBy>
  <cp:revision>4</cp:revision>
  <dcterms:created xsi:type="dcterms:W3CDTF">2023-07-04T11:04:21Z</dcterms:created>
  <dcterms:modified xsi:type="dcterms:W3CDTF">2023-09-18T09:13:17Z</dcterms:modified>
</cp:coreProperties>
</file>